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07" r:id="rId5"/>
    <p:sldId id="297" r:id="rId6"/>
    <p:sldId id="303" r:id="rId7"/>
    <p:sldId id="300" r:id="rId8"/>
    <p:sldId id="304" r:id="rId9"/>
    <p:sldId id="305" r:id="rId10"/>
    <p:sldId id="306" r:id="rId11"/>
    <p:sldId id="302" r:id="rId12"/>
    <p:sldId id="298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viana Rocio Velandia Moreno" initials="VRVM" lastIdx="1" clrIdx="0">
    <p:extLst>
      <p:ext uri="{19B8F6BF-5375-455C-9EA6-DF929625EA0E}">
        <p15:presenceInfo xmlns:p15="http://schemas.microsoft.com/office/powerpoint/2012/main" userId="S::vvelandia@tgi.com.co::9b6e586c-7528-43af-b884-b7d907d234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2F92"/>
    <a:srgbClr val="E57219"/>
    <a:srgbClr val="F2A500"/>
    <a:srgbClr val="00B0F0"/>
    <a:srgbClr val="000000"/>
    <a:srgbClr val="9EC43D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249" autoAdjust="0"/>
  </p:normalViewPr>
  <p:slideViewPr>
    <p:cSldViewPr snapToGrid="0">
      <p:cViewPr varScale="1">
        <p:scale>
          <a:sx n="104" d="100"/>
          <a:sy n="104" d="100"/>
        </p:scale>
        <p:origin x="8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vvelandia\Desktop\GESTION%20%20AMBIENTAL%202021\Informe%20de%20Sostenibilidad\Consolidado%20combustibles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E6B-4AC3-8CCF-4FA6B4ADC2A4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E6B-4AC3-8CCF-4FA6B4ADC2A4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E6B-4AC3-8CCF-4FA6B4ADC2A4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E6B-4AC3-8CCF-4FA6B4ADC2A4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E6B-4AC3-8CCF-4FA6B4ADC2A4}"/>
              </c:ext>
            </c:extLst>
          </c:dPt>
          <c:dLbls>
            <c:dLbl>
              <c:idx val="0"/>
              <c:layout>
                <c:manualLayout>
                  <c:x val="-0.39676851714290429"/>
                  <c:y val="-5.01258183623913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6B-4AC3-8CCF-4FA6B4ADC2A4}"/>
                </c:ext>
              </c:extLst>
            </c:dLbl>
            <c:dLbl>
              <c:idx val="1"/>
              <c:layout>
                <c:manualLayout>
                  <c:x val="3.8988428333250794E-2"/>
                  <c:y val="-5.5676246923174626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ln>
                        <a:noFill/>
                      </a:ln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6B-4AC3-8CCF-4FA6B4ADC2A4}"/>
                </c:ext>
              </c:extLst>
            </c:dLbl>
            <c:dLbl>
              <c:idx val="2"/>
              <c:layout>
                <c:manualLayout>
                  <c:x val="0.33729823866356329"/>
                  <c:y val="4.3004418451577167E-3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ln>
                        <a:noFill/>
                      </a:ln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6B-4AC3-8CCF-4FA6B4ADC2A4}"/>
                </c:ext>
              </c:extLst>
            </c:dLbl>
            <c:dLbl>
              <c:idx val="3"/>
              <c:layout>
                <c:manualLayout>
                  <c:x val="1.6771488469601678E-2"/>
                  <c:y val="-0.2238905075479604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6B-4AC3-8CCF-4FA6B4ADC2A4}"/>
                </c:ext>
              </c:extLst>
            </c:dLbl>
            <c:dLbl>
              <c:idx val="4"/>
              <c:layout>
                <c:manualLayout>
                  <c:x val="-0.34214216147509863"/>
                  <c:y val="0.21067885801998915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ln>
                        <a:noFill/>
                      </a:ln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E6B-4AC3-8CCF-4FA6B4ADC2A4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Hoja1!$D$6:$D$10</c:f>
              <c:strCache>
                <c:ptCount val="5"/>
                <c:pt idx="0">
                  <c:v>Consumo de ACPM</c:v>
                </c:pt>
                <c:pt idx="1">
                  <c:v>Consumo de gasolina</c:v>
                </c:pt>
                <c:pt idx="2">
                  <c:v>Consumo GNV</c:v>
                </c:pt>
                <c:pt idx="3">
                  <c:v>Consumo de gas natural</c:v>
                </c:pt>
                <c:pt idx="4">
                  <c:v>Consumo de energía comprada</c:v>
                </c:pt>
              </c:strCache>
            </c:strRef>
          </c:cat>
          <c:val>
            <c:numRef>
              <c:f>Hoja1!$E$6:$E$10</c:f>
              <c:numCache>
                <c:formatCode>#,##0.00</c:formatCode>
                <c:ptCount val="5"/>
                <c:pt idx="0">
                  <c:v>7860.62</c:v>
                </c:pt>
                <c:pt idx="1">
                  <c:v>1318.3</c:v>
                </c:pt>
                <c:pt idx="2" formatCode="General">
                  <c:v>507</c:v>
                </c:pt>
                <c:pt idx="3">
                  <c:v>2315244</c:v>
                </c:pt>
                <c:pt idx="4">
                  <c:v>12041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E6B-4AC3-8CCF-4FA6B4ADC2A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n>
            <a:noFill/>
          </a:ln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574CF-B3A7-4CD3-B6B7-A35BDADA6C64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022CF12A-0C23-4FEE-995E-8E844FCF1893}">
      <dgm:prSet phldrT="[Texto]" custT="1"/>
      <dgm:spPr/>
      <dgm:t>
        <a:bodyPr/>
        <a:lstStyle/>
        <a:p>
          <a:r>
            <a:rPr lang="es-CO" sz="1400" dirty="0"/>
            <a:t>Gas Natural</a:t>
          </a:r>
        </a:p>
      </dgm:t>
    </dgm:pt>
    <dgm:pt modelId="{E4524C13-E701-430F-B0DD-4CA1FBA450A6}" type="parTrans" cxnId="{B0642BB7-27B6-4360-AD9A-F7F488DE1E0D}">
      <dgm:prSet/>
      <dgm:spPr/>
      <dgm:t>
        <a:bodyPr/>
        <a:lstStyle/>
        <a:p>
          <a:endParaRPr lang="es-CO" sz="1400"/>
        </a:p>
      </dgm:t>
    </dgm:pt>
    <dgm:pt modelId="{47D69FFE-1ED2-4BA0-AE20-DE85F95E8F21}" type="sibTrans" cxnId="{B0642BB7-27B6-4360-AD9A-F7F488DE1E0D}">
      <dgm:prSet/>
      <dgm:spPr/>
      <dgm:t>
        <a:bodyPr/>
        <a:lstStyle/>
        <a:p>
          <a:endParaRPr lang="es-CO" sz="1400"/>
        </a:p>
      </dgm:t>
    </dgm:pt>
    <dgm:pt modelId="{3DB76B9A-6018-4064-84EF-AEA0F96053F8}">
      <dgm:prSet phldrT="[Texto]" custT="1"/>
      <dgm:spPr/>
      <dgm:t>
        <a:bodyPr/>
        <a:lstStyle/>
        <a:p>
          <a:r>
            <a:rPr lang="es-CO" sz="1400" dirty="0"/>
            <a:t>Gasolina</a:t>
          </a:r>
        </a:p>
      </dgm:t>
    </dgm:pt>
    <dgm:pt modelId="{7CC4B385-1D4F-4530-9ECE-FA5AEE7E88D2}" type="parTrans" cxnId="{56A2CDAE-7B53-4CA1-B1DC-3B67CEB83C55}">
      <dgm:prSet/>
      <dgm:spPr/>
      <dgm:t>
        <a:bodyPr/>
        <a:lstStyle/>
        <a:p>
          <a:endParaRPr lang="es-CO" sz="1400"/>
        </a:p>
      </dgm:t>
    </dgm:pt>
    <dgm:pt modelId="{18E2A4EF-9EC8-420E-BCEA-3F0F3C45C71C}" type="sibTrans" cxnId="{56A2CDAE-7B53-4CA1-B1DC-3B67CEB83C55}">
      <dgm:prSet/>
      <dgm:spPr/>
      <dgm:t>
        <a:bodyPr/>
        <a:lstStyle/>
        <a:p>
          <a:endParaRPr lang="es-CO" sz="1400"/>
        </a:p>
      </dgm:t>
    </dgm:pt>
    <dgm:pt modelId="{B935A749-1259-4EE2-AFE6-E6FCBDCADF96}">
      <dgm:prSet phldrT="[Texto]" custT="1"/>
      <dgm:spPr/>
      <dgm:t>
        <a:bodyPr/>
        <a:lstStyle/>
        <a:p>
          <a:r>
            <a:rPr lang="es-CO" sz="1400" dirty="0"/>
            <a:t>Energía Eléctrica</a:t>
          </a:r>
        </a:p>
      </dgm:t>
    </dgm:pt>
    <dgm:pt modelId="{157BEF6B-2DA3-49B6-A400-1CA5E984D5C6}" type="parTrans" cxnId="{28A22542-1F32-4FAC-B851-C025418157FD}">
      <dgm:prSet/>
      <dgm:spPr/>
      <dgm:t>
        <a:bodyPr/>
        <a:lstStyle/>
        <a:p>
          <a:endParaRPr lang="es-CO" sz="1400"/>
        </a:p>
      </dgm:t>
    </dgm:pt>
    <dgm:pt modelId="{A8E3C411-BAB9-444F-A19C-BAE3770CEFDD}" type="sibTrans" cxnId="{28A22542-1F32-4FAC-B851-C025418157FD}">
      <dgm:prSet/>
      <dgm:spPr/>
      <dgm:t>
        <a:bodyPr/>
        <a:lstStyle/>
        <a:p>
          <a:endParaRPr lang="es-CO" sz="1400"/>
        </a:p>
      </dgm:t>
    </dgm:pt>
    <dgm:pt modelId="{1CE45D19-EAE3-4AF3-8B90-E4A5944670CA}">
      <dgm:prSet custT="1"/>
      <dgm:spPr/>
      <dgm:t>
        <a:bodyPr/>
        <a:lstStyle/>
        <a:p>
          <a:r>
            <a:rPr lang="es-CO" sz="1400" dirty="0"/>
            <a:t>Unidades de compresión</a:t>
          </a:r>
        </a:p>
      </dgm:t>
    </dgm:pt>
    <dgm:pt modelId="{2D4D3445-F51C-4320-8C62-3C3D2DF2D00B}" type="parTrans" cxnId="{E45CC02C-BF82-4096-BFDA-31110F2B8A41}">
      <dgm:prSet/>
      <dgm:spPr/>
      <dgm:t>
        <a:bodyPr/>
        <a:lstStyle/>
        <a:p>
          <a:endParaRPr lang="es-CO" sz="1400"/>
        </a:p>
      </dgm:t>
    </dgm:pt>
    <dgm:pt modelId="{4C93B273-C2F4-4164-AAC8-2C1C90D58A73}" type="sibTrans" cxnId="{E45CC02C-BF82-4096-BFDA-31110F2B8A41}">
      <dgm:prSet/>
      <dgm:spPr/>
      <dgm:t>
        <a:bodyPr/>
        <a:lstStyle/>
        <a:p>
          <a:endParaRPr lang="es-CO" sz="1400"/>
        </a:p>
      </dgm:t>
    </dgm:pt>
    <dgm:pt modelId="{5DC3ADF5-36B8-49D2-A3B2-7A2379D2F137}">
      <dgm:prSet custT="1"/>
      <dgm:spPr/>
      <dgm:t>
        <a:bodyPr/>
        <a:lstStyle/>
        <a:p>
          <a:r>
            <a:rPr lang="es-CO" sz="1400" dirty="0"/>
            <a:t>Plantas de respaldo</a:t>
          </a:r>
        </a:p>
      </dgm:t>
    </dgm:pt>
    <dgm:pt modelId="{6749729C-574A-4342-ACF6-D437D1DAD3B0}" type="parTrans" cxnId="{F07BDF1B-D612-4DC6-9352-800F3F0B5B11}">
      <dgm:prSet/>
      <dgm:spPr/>
      <dgm:t>
        <a:bodyPr/>
        <a:lstStyle/>
        <a:p>
          <a:endParaRPr lang="es-CO" sz="1400"/>
        </a:p>
      </dgm:t>
    </dgm:pt>
    <dgm:pt modelId="{033F582C-BB9D-4EA5-AAE1-E893B1B1CBD2}" type="sibTrans" cxnId="{F07BDF1B-D612-4DC6-9352-800F3F0B5B11}">
      <dgm:prSet/>
      <dgm:spPr/>
      <dgm:t>
        <a:bodyPr/>
        <a:lstStyle/>
        <a:p>
          <a:endParaRPr lang="es-CO" sz="1400"/>
        </a:p>
      </dgm:t>
    </dgm:pt>
    <dgm:pt modelId="{2A9B60AD-5402-4A2E-83AB-CA50C336C26E}">
      <dgm:prSet custT="1"/>
      <dgm:spPr/>
      <dgm:t>
        <a:bodyPr/>
        <a:lstStyle/>
        <a:p>
          <a:r>
            <a:rPr lang="es-CO" sz="1400" dirty="0"/>
            <a:t>Vehículos</a:t>
          </a:r>
        </a:p>
      </dgm:t>
    </dgm:pt>
    <dgm:pt modelId="{F7EED8B7-A49F-445A-AB55-9C6A0FD2ECCB}" type="parTrans" cxnId="{F113BCEA-9054-47F1-B366-73AB3FA9AEF2}">
      <dgm:prSet/>
      <dgm:spPr/>
      <dgm:t>
        <a:bodyPr/>
        <a:lstStyle/>
        <a:p>
          <a:endParaRPr lang="es-CO" sz="1400"/>
        </a:p>
      </dgm:t>
    </dgm:pt>
    <dgm:pt modelId="{D74675A1-BFCA-4521-8507-6573D5AC1D55}" type="sibTrans" cxnId="{F113BCEA-9054-47F1-B366-73AB3FA9AEF2}">
      <dgm:prSet/>
      <dgm:spPr/>
      <dgm:t>
        <a:bodyPr/>
        <a:lstStyle/>
        <a:p>
          <a:endParaRPr lang="es-CO" sz="1400"/>
        </a:p>
      </dgm:t>
    </dgm:pt>
    <dgm:pt modelId="{1CFFAE73-34F2-4508-970D-7F0A853639AB}">
      <dgm:prSet custT="1"/>
      <dgm:spPr/>
      <dgm:t>
        <a:bodyPr/>
        <a:lstStyle/>
        <a:p>
          <a:r>
            <a:rPr lang="es-CO" sz="1400" dirty="0"/>
            <a:t>Plantas de respaldo</a:t>
          </a:r>
        </a:p>
      </dgm:t>
    </dgm:pt>
    <dgm:pt modelId="{3F0F39D7-C04A-4B75-9087-C2DEEA5764FB}" type="parTrans" cxnId="{57550F9F-6F42-423A-90C5-9D5D73DEDF88}">
      <dgm:prSet/>
      <dgm:spPr/>
      <dgm:t>
        <a:bodyPr/>
        <a:lstStyle/>
        <a:p>
          <a:endParaRPr lang="es-CO" sz="1400"/>
        </a:p>
      </dgm:t>
    </dgm:pt>
    <dgm:pt modelId="{BCD2FC13-D85D-48D8-BF76-6AA1A93C2627}" type="sibTrans" cxnId="{57550F9F-6F42-423A-90C5-9D5D73DEDF88}">
      <dgm:prSet/>
      <dgm:spPr/>
      <dgm:t>
        <a:bodyPr/>
        <a:lstStyle/>
        <a:p>
          <a:endParaRPr lang="es-CO" sz="1400"/>
        </a:p>
      </dgm:t>
    </dgm:pt>
    <dgm:pt modelId="{9216D0E5-092A-46AA-BE7F-B2BC69BB52BE}">
      <dgm:prSet custT="1"/>
      <dgm:spPr/>
      <dgm:t>
        <a:bodyPr/>
        <a:lstStyle/>
        <a:p>
          <a:r>
            <a:rPr lang="es-CO" sz="1400" dirty="0"/>
            <a:t>Vehículos </a:t>
          </a:r>
        </a:p>
      </dgm:t>
    </dgm:pt>
    <dgm:pt modelId="{4EDEF2D7-C31D-42B3-BB5E-7F39F28E01FB}" type="parTrans" cxnId="{82294171-AB7F-426A-87F3-81F68B7B69D4}">
      <dgm:prSet/>
      <dgm:spPr/>
      <dgm:t>
        <a:bodyPr/>
        <a:lstStyle/>
        <a:p>
          <a:endParaRPr lang="es-CO" sz="1400"/>
        </a:p>
      </dgm:t>
    </dgm:pt>
    <dgm:pt modelId="{73C339A3-D357-45AE-B1C9-E6334FF1E2F0}" type="sibTrans" cxnId="{82294171-AB7F-426A-87F3-81F68B7B69D4}">
      <dgm:prSet/>
      <dgm:spPr/>
      <dgm:t>
        <a:bodyPr/>
        <a:lstStyle/>
        <a:p>
          <a:endParaRPr lang="es-CO" sz="1400"/>
        </a:p>
      </dgm:t>
    </dgm:pt>
    <dgm:pt modelId="{F60F1BA8-CBE3-44CC-BFB5-DB134104DC4E}">
      <dgm:prSet custT="1"/>
      <dgm:spPr/>
      <dgm:t>
        <a:bodyPr/>
        <a:lstStyle/>
        <a:p>
          <a:r>
            <a:rPr lang="es-CO" sz="1400" dirty="0"/>
            <a:t>Unidades de compresión (Sabana)</a:t>
          </a:r>
        </a:p>
      </dgm:t>
    </dgm:pt>
    <dgm:pt modelId="{B8C4E144-0C41-4D18-80C4-BD6EB8EAEBB7}" type="parTrans" cxnId="{CB99CF9E-FB90-48F3-8246-A07AB04189DE}">
      <dgm:prSet/>
      <dgm:spPr/>
      <dgm:t>
        <a:bodyPr/>
        <a:lstStyle/>
        <a:p>
          <a:endParaRPr lang="es-CO" sz="1400"/>
        </a:p>
      </dgm:t>
    </dgm:pt>
    <dgm:pt modelId="{02E2EF19-6B18-4D48-B49E-EC9D467E5DC2}" type="sibTrans" cxnId="{CB99CF9E-FB90-48F3-8246-A07AB04189DE}">
      <dgm:prSet/>
      <dgm:spPr/>
      <dgm:t>
        <a:bodyPr/>
        <a:lstStyle/>
        <a:p>
          <a:endParaRPr lang="es-CO" sz="1400"/>
        </a:p>
      </dgm:t>
    </dgm:pt>
    <dgm:pt modelId="{EEC11A7A-86F1-4330-913D-BB9D7B577564}">
      <dgm:prSet custT="1"/>
      <dgm:spPr/>
      <dgm:t>
        <a:bodyPr/>
        <a:lstStyle/>
        <a:p>
          <a:r>
            <a:rPr lang="es-CO" sz="1400" dirty="0"/>
            <a:t>Iluminación interna y externa</a:t>
          </a:r>
        </a:p>
      </dgm:t>
    </dgm:pt>
    <dgm:pt modelId="{2A816892-E5B9-4823-B1D5-71953EDD8024}" type="parTrans" cxnId="{517C42A6-4E57-4C24-83BF-EC0EEFFD85FA}">
      <dgm:prSet/>
      <dgm:spPr/>
      <dgm:t>
        <a:bodyPr/>
        <a:lstStyle/>
        <a:p>
          <a:endParaRPr lang="es-CO" sz="1400"/>
        </a:p>
      </dgm:t>
    </dgm:pt>
    <dgm:pt modelId="{AD1EEEB3-4BF8-4C2A-A124-4EB586651EAA}" type="sibTrans" cxnId="{517C42A6-4E57-4C24-83BF-EC0EEFFD85FA}">
      <dgm:prSet/>
      <dgm:spPr/>
      <dgm:t>
        <a:bodyPr/>
        <a:lstStyle/>
        <a:p>
          <a:endParaRPr lang="es-CO" sz="1400"/>
        </a:p>
      </dgm:t>
    </dgm:pt>
    <dgm:pt modelId="{87FFA267-6C61-4077-A0EC-1BAA67913F54}">
      <dgm:prSet custT="1"/>
      <dgm:spPr/>
      <dgm:t>
        <a:bodyPr/>
        <a:lstStyle/>
        <a:p>
          <a:r>
            <a:rPr lang="es-CO" sz="1400" dirty="0"/>
            <a:t>Equipos de computo y administrativos</a:t>
          </a:r>
        </a:p>
      </dgm:t>
    </dgm:pt>
    <dgm:pt modelId="{62AD31C3-37E6-4613-97BF-92CBFDA92ADD}" type="parTrans" cxnId="{675B2234-EA1B-4D3E-97C9-EBDE6CAA713C}">
      <dgm:prSet/>
      <dgm:spPr/>
      <dgm:t>
        <a:bodyPr/>
        <a:lstStyle/>
        <a:p>
          <a:endParaRPr lang="es-CO" sz="1400"/>
        </a:p>
      </dgm:t>
    </dgm:pt>
    <dgm:pt modelId="{4592EE02-075C-44AD-8FB8-7EDD447E969F}" type="sibTrans" cxnId="{675B2234-EA1B-4D3E-97C9-EBDE6CAA713C}">
      <dgm:prSet/>
      <dgm:spPr/>
      <dgm:t>
        <a:bodyPr/>
        <a:lstStyle/>
        <a:p>
          <a:endParaRPr lang="es-CO" sz="1400"/>
        </a:p>
      </dgm:t>
    </dgm:pt>
    <dgm:pt modelId="{ABCD5F0E-4DD8-4E43-9F28-8C0B97C07C5A}">
      <dgm:prSet custT="1"/>
      <dgm:spPr/>
      <dgm:t>
        <a:bodyPr/>
        <a:lstStyle/>
        <a:p>
          <a:r>
            <a:rPr lang="es-CO" sz="1400" dirty="0"/>
            <a:t>Equipos de telecomunicaciones</a:t>
          </a:r>
        </a:p>
      </dgm:t>
    </dgm:pt>
    <dgm:pt modelId="{C9A12AE6-A2D1-48E6-A890-C0824BC238ED}" type="parTrans" cxnId="{64C07A12-8C22-4FBE-9AB8-F213CD74928D}">
      <dgm:prSet/>
      <dgm:spPr/>
      <dgm:t>
        <a:bodyPr/>
        <a:lstStyle/>
        <a:p>
          <a:endParaRPr lang="es-CO" sz="1400"/>
        </a:p>
      </dgm:t>
    </dgm:pt>
    <dgm:pt modelId="{76045827-3454-48CA-B437-4391943565FE}" type="sibTrans" cxnId="{64C07A12-8C22-4FBE-9AB8-F213CD74928D}">
      <dgm:prSet/>
      <dgm:spPr/>
      <dgm:t>
        <a:bodyPr/>
        <a:lstStyle/>
        <a:p>
          <a:endParaRPr lang="es-CO" sz="1400"/>
        </a:p>
      </dgm:t>
    </dgm:pt>
    <dgm:pt modelId="{9AA1EE5A-F3A1-42F6-BA4E-68FE0DD65283}">
      <dgm:prSet custT="1"/>
      <dgm:spPr/>
      <dgm:t>
        <a:bodyPr/>
        <a:lstStyle/>
        <a:p>
          <a:r>
            <a:rPr lang="es-CO" sz="1400" dirty="0"/>
            <a:t>Equipos operativos</a:t>
          </a:r>
        </a:p>
      </dgm:t>
    </dgm:pt>
    <dgm:pt modelId="{C10BDB6A-E82D-4640-B48B-89ED6516B119}" type="parTrans" cxnId="{529167A4-18FA-411B-A99F-4499EB6500AD}">
      <dgm:prSet/>
      <dgm:spPr/>
      <dgm:t>
        <a:bodyPr/>
        <a:lstStyle/>
        <a:p>
          <a:endParaRPr lang="es-CO" sz="1400"/>
        </a:p>
      </dgm:t>
    </dgm:pt>
    <dgm:pt modelId="{251B9837-6065-4C72-9ED2-6B26537B7897}" type="sibTrans" cxnId="{529167A4-18FA-411B-A99F-4499EB6500AD}">
      <dgm:prSet/>
      <dgm:spPr/>
      <dgm:t>
        <a:bodyPr/>
        <a:lstStyle/>
        <a:p>
          <a:endParaRPr lang="es-CO" sz="1400"/>
        </a:p>
      </dgm:t>
    </dgm:pt>
    <dgm:pt modelId="{9EC867BE-3CF6-4A93-8FC9-29EAC9192D4E}" type="pres">
      <dgm:prSet presAssocID="{A5B574CF-B3A7-4CD3-B6B7-A35BDADA6C64}" presName="linear" presStyleCnt="0">
        <dgm:presLayoutVars>
          <dgm:dir/>
          <dgm:animLvl val="lvl"/>
          <dgm:resizeHandles val="exact"/>
        </dgm:presLayoutVars>
      </dgm:prSet>
      <dgm:spPr/>
    </dgm:pt>
    <dgm:pt modelId="{B9304284-382B-438D-B375-0E86079D7AF3}" type="pres">
      <dgm:prSet presAssocID="{022CF12A-0C23-4FEE-995E-8E844FCF1893}" presName="parentLin" presStyleCnt="0"/>
      <dgm:spPr/>
    </dgm:pt>
    <dgm:pt modelId="{32E9ED77-8645-4C0E-BF28-AD3EF5E4D74B}" type="pres">
      <dgm:prSet presAssocID="{022CF12A-0C23-4FEE-995E-8E844FCF1893}" presName="parentLeftMargin" presStyleLbl="node1" presStyleIdx="0" presStyleCnt="3"/>
      <dgm:spPr/>
    </dgm:pt>
    <dgm:pt modelId="{85C331B2-3191-463B-B7A3-E3F5D3310C12}" type="pres">
      <dgm:prSet presAssocID="{022CF12A-0C23-4FEE-995E-8E844FCF18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6B56A69-4F7A-46F8-8156-FE58551D6B76}" type="pres">
      <dgm:prSet presAssocID="{022CF12A-0C23-4FEE-995E-8E844FCF1893}" presName="negativeSpace" presStyleCnt="0"/>
      <dgm:spPr/>
    </dgm:pt>
    <dgm:pt modelId="{7DE14665-E179-4C90-B2FC-1B0195C54D8C}" type="pres">
      <dgm:prSet presAssocID="{022CF12A-0C23-4FEE-995E-8E844FCF1893}" presName="childText" presStyleLbl="conFgAcc1" presStyleIdx="0" presStyleCnt="3">
        <dgm:presLayoutVars>
          <dgm:bulletEnabled val="1"/>
        </dgm:presLayoutVars>
      </dgm:prSet>
      <dgm:spPr/>
    </dgm:pt>
    <dgm:pt modelId="{F55382D0-5A91-4002-AA1C-EA7C90A7D35B}" type="pres">
      <dgm:prSet presAssocID="{47D69FFE-1ED2-4BA0-AE20-DE85F95E8F21}" presName="spaceBetweenRectangles" presStyleCnt="0"/>
      <dgm:spPr/>
    </dgm:pt>
    <dgm:pt modelId="{C740FAEC-A29F-4EE7-9DD1-B952795FD1AE}" type="pres">
      <dgm:prSet presAssocID="{3DB76B9A-6018-4064-84EF-AEA0F96053F8}" presName="parentLin" presStyleCnt="0"/>
      <dgm:spPr/>
    </dgm:pt>
    <dgm:pt modelId="{E670E6FD-ADE0-4737-8E08-D61F32839964}" type="pres">
      <dgm:prSet presAssocID="{3DB76B9A-6018-4064-84EF-AEA0F96053F8}" presName="parentLeftMargin" presStyleLbl="node1" presStyleIdx="0" presStyleCnt="3"/>
      <dgm:spPr/>
    </dgm:pt>
    <dgm:pt modelId="{1B461B5A-70A8-4083-BA4E-185CAB38C481}" type="pres">
      <dgm:prSet presAssocID="{3DB76B9A-6018-4064-84EF-AEA0F96053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E9EA4B-A62C-4863-8353-B26DAF0E97CA}" type="pres">
      <dgm:prSet presAssocID="{3DB76B9A-6018-4064-84EF-AEA0F96053F8}" presName="negativeSpace" presStyleCnt="0"/>
      <dgm:spPr/>
    </dgm:pt>
    <dgm:pt modelId="{8C06A05C-95D8-4882-B542-C8C83A29707A}" type="pres">
      <dgm:prSet presAssocID="{3DB76B9A-6018-4064-84EF-AEA0F96053F8}" presName="childText" presStyleLbl="conFgAcc1" presStyleIdx="1" presStyleCnt="3">
        <dgm:presLayoutVars>
          <dgm:bulletEnabled val="1"/>
        </dgm:presLayoutVars>
      </dgm:prSet>
      <dgm:spPr/>
    </dgm:pt>
    <dgm:pt modelId="{FFF2D792-FB5E-4042-BE35-8DDD12D7841D}" type="pres">
      <dgm:prSet presAssocID="{18E2A4EF-9EC8-420E-BCEA-3F0F3C45C71C}" presName="spaceBetweenRectangles" presStyleCnt="0"/>
      <dgm:spPr/>
    </dgm:pt>
    <dgm:pt modelId="{9AADCE3F-9A54-42BB-932C-559B091F4FDB}" type="pres">
      <dgm:prSet presAssocID="{B935A749-1259-4EE2-AFE6-E6FCBDCADF96}" presName="parentLin" presStyleCnt="0"/>
      <dgm:spPr/>
    </dgm:pt>
    <dgm:pt modelId="{E3F5833D-299C-4B8E-B39B-5426EE27C6D9}" type="pres">
      <dgm:prSet presAssocID="{B935A749-1259-4EE2-AFE6-E6FCBDCADF96}" presName="parentLeftMargin" presStyleLbl="node1" presStyleIdx="1" presStyleCnt="3"/>
      <dgm:spPr/>
    </dgm:pt>
    <dgm:pt modelId="{0F456A79-C84E-43F6-8F8A-856849D6D223}" type="pres">
      <dgm:prSet presAssocID="{B935A749-1259-4EE2-AFE6-E6FCBDCADF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1BE575D-5605-4FE0-888D-760AD5497E7E}" type="pres">
      <dgm:prSet presAssocID="{B935A749-1259-4EE2-AFE6-E6FCBDCADF96}" presName="negativeSpace" presStyleCnt="0"/>
      <dgm:spPr/>
    </dgm:pt>
    <dgm:pt modelId="{B0C97DE3-146A-4B8B-972E-5C5B27AACEFE}" type="pres">
      <dgm:prSet presAssocID="{B935A749-1259-4EE2-AFE6-E6FCBDCADF9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678C904-3CE3-48D6-AA05-327F86308142}" type="presOf" srcId="{022CF12A-0C23-4FEE-995E-8E844FCF1893}" destId="{32E9ED77-8645-4C0E-BF28-AD3EF5E4D74B}" srcOrd="0" destOrd="0" presId="urn:microsoft.com/office/officeart/2005/8/layout/list1"/>
    <dgm:cxn modelId="{B8961309-A015-4199-9E8C-60C704404552}" type="presOf" srcId="{F60F1BA8-CBE3-44CC-BFB5-DB134104DC4E}" destId="{B0C97DE3-146A-4B8B-972E-5C5B27AACEFE}" srcOrd="0" destOrd="0" presId="urn:microsoft.com/office/officeart/2005/8/layout/list1"/>
    <dgm:cxn modelId="{64C07A12-8C22-4FBE-9AB8-F213CD74928D}" srcId="{B935A749-1259-4EE2-AFE6-E6FCBDCADF96}" destId="{ABCD5F0E-4DD8-4E43-9F28-8C0B97C07C5A}" srcOrd="3" destOrd="0" parTransId="{C9A12AE6-A2D1-48E6-A890-C0824BC238ED}" sibTransId="{76045827-3454-48CA-B437-4391943565FE}"/>
    <dgm:cxn modelId="{411D0513-AFDE-42AD-B3F5-BC50089D2F46}" type="presOf" srcId="{5DC3ADF5-36B8-49D2-A3B2-7A2379D2F137}" destId="{7DE14665-E179-4C90-B2FC-1B0195C54D8C}" srcOrd="0" destOrd="1" presId="urn:microsoft.com/office/officeart/2005/8/layout/list1"/>
    <dgm:cxn modelId="{222A0417-D53E-4A0D-9C18-6D4208EA17C9}" type="presOf" srcId="{87FFA267-6C61-4077-A0EC-1BAA67913F54}" destId="{B0C97DE3-146A-4B8B-972E-5C5B27AACEFE}" srcOrd="0" destOrd="2" presId="urn:microsoft.com/office/officeart/2005/8/layout/list1"/>
    <dgm:cxn modelId="{F07BDF1B-D612-4DC6-9352-800F3F0B5B11}" srcId="{022CF12A-0C23-4FEE-995E-8E844FCF1893}" destId="{5DC3ADF5-36B8-49D2-A3B2-7A2379D2F137}" srcOrd="1" destOrd="0" parTransId="{6749729C-574A-4342-ACF6-D437D1DAD3B0}" sibTransId="{033F582C-BB9D-4EA5-AAE1-E893B1B1CBD2}"/>
    <dgm:cxn modelId="{9C19CD28-6FDD-4CDE-9CBF-6D5D61226115}" type="presOf" srcId="{A5B574CF-B3A7-4CD3-B6B7-A35BDADA6C64}" destId="{9EC867BE-3CF6-4A93-8FC9-29EAC9192D4E}" srcOrd="0" destOrd="0" presId="urn:microsoft.com/office/officeart/2005/8/layout/list1"/>
    <dgm:cxn modelId="{E45CC02C-BF82-4096-BFDA-31110F2B8A41}" srcId="{022CF12A-0C23-4FEE-995E-8E844FCF1893}" destId="{1CE45D19-EAE3-4AF3-8B90-E4A5944670CA}" srcOrd="0" destOrd="0" parTransId="{2D4D3445-F51C-4320-8C62-3C3D2DF2D00B}" sibTransId="{4C93B273-C2F4-4164-AAC8-2C1C90D58A73}"/>
    <dgm:cxn modelId="{68B1672E-FE08-4FD8-A710-F7E7CDC7857E}" type="presOf" srcId="{EEC11A7A-86F1-4330-913D-BB9D7B577564}" destId="{B0C97DE3-146A-4B8B-972E-5C5B27AACEFE}" srcOrd="0" destOrd="1" presId="urn:microsoft.com/office/officeart/2005/8/layout/list1"/>
    <dgm:cxn modelId="{F35EF632-3CFA-4346-803D-D561653CC58C}" type="presOf" srcId="{B935A749-1259-4EE2-AFE6-E6FCBDCADF96}" destId="{0F456A79-C84E-43F6-8F8A-856849D6D223}" srcOrd="1" destOrd="0" presId="urn:microsoft.com/office/officeart/2005/8/layout/list1"/>
    <dgm:cxn modelId="{398A0B34-8DFD-46A5-8B5E-1E8793869327}" type="presOf" srcId="{B935A749-1259-4EE2-AFE6-E6FCBDCADF96}" destId="{E3F5833D-299C-4B8E-B39B-5426EE27C6D9}" srcOrd="0" destOrd="0" presId="urn:microsoft.com/office/officeart/2005/8/layout/list1"/>
    <dgm:cxn modelId="{675B2234-EA1B-4D3E-97C9-EBDE6CAA713C}" srcId="{B935A749-1259-4EE2-AFE6-E6FCBDCADF96}" destId="{87FFA267-6C61-4077-A0EC-1BAA67913F54}" srcOrd="2" destOrd="0" parTransId="{62AD31C3-37E6-4613-97BF-92CBFDA92ADD}" sibTransId="{4592EE02-075C-44AD-8FB8-7EDD447E969F}"/>
    <dgm:cxn modelId="{A64EC836-7F72-4911-9B97-99CA8DE67B21}" type="presOf" srcId="{3DB76B9A-6018-4064-84EF-AEA0F96053F8}" destId="{E670E6FD-ADE0-4737-8E08-D61F32839964}" srcOrd="0" destOrd="0" presId="urn:microsoft.com/office/officeart/2005/8/layout/list1"/>
    <dgm:cxn modelId="{9512A160-25F5-49D4-BCBC-1304FD8A330C}" type="presOf" srcId="{1CE45D19-EAE3-4AF3-8B90-E4A5944670CA}" destId="{7DE14665-E179-4C90-B2FC-1B0195C54D8C}" srcOrd="0" destOrd="0" presId="urn:microsoft.com/office/officeart/2005/8/layout/list1"/>
    <dgm:cxn modelId="{28A22542-1F32-4FAC-B851-C025418157FD}" srcId="{A5B574CF-B3A7-4CD3-B6B7-A35BDADA6C64}" destId="{B935A749-1259-4EE2-AFE6-E6FCBDCADF96}" srcOrd="2" destOrd="0" parTransId="{157BEF6B-2DA3-49B6-A400-1CA5E984D5C6}" sibTransId="{A8E3C411-BAB9-444F-A19C-BAE3770CEFDD}"/>
    <dgm:cxn modelId="{1FD81A47-5CC9-4726-8E45-F109AB6B4C0A}" type="presOf" srcId="{2A9B60AD-5402-4A2E-83AB-CA50C336C26E}" destId="{7DE14665-E179-4C90-B2FC-1B0195C54D8C}" srcOrd="0" destOrd="2" presId="urn:microsoft.com/office/officeart/2005/8/layout/list1"/>
    <dgm:cxn modelId="{82294171-AB7F-426A-87F3-81F68B7B69D4}" srcId="{3DB76B9A-6018-4064-84EF-AEA0F96053F8}" destId="{9216D0E5-092A-46AA-BE7F-B2BC69BB52BE}" srcOrd="1" destOrd="0" parTransId="{4EDEF2D7-C31D-42B3-BB5E-7F39F28E01FB}" sibTransId="{73C339A3-D357-45AE-B1C9-E6334FF1E2F0}"/>
    <dgm:cxn modelId="{024DC87E-3E2C-49D1-9E9A-AC3E6925A5D0}" type="presOf" srcId="{022CF12A-0C23-4FEE-995E-8E844FCF1893}" destId="{85C331B2-3191-463B-B7A3-E3F5D3310C12}" srcOrd="1" destOrd="0" presId="urn:microsoft.com/office/officeart/2005/8/layout/list1"/>
    <dgm:cxn modelId="{1AF30985-2F8E-4791-8473-36E563AD2D20}" type="presOf" srcId="{1CFFAE73-34F2-4508-970D-7F0A853639AB}" destId="{8C06A05C-95D8-4882-B542-C8C83A29707A}" srcOrd="0" destOrd="0" presId="urn:microsoft.com/office/officeart/2005/8/layout/list1"/>
    <dgm:cxn modelId="{CB99CF9E-FB90-48F3-8246-A07AB04189DE}" srcId="{B935A749-1259-4EE2-AFE6-E6FCBDCADF96}" destId="{F60F1BA8-CBE3-44CC-BFB5-DB134104DC4E}" srcOrd="0" destOrd="0" parTransId="{B8C4E144-0C41-4D18-80C4-BD6EB8EAEBB7}" sibTransId="{02E2EF19-6B18-4D48-B49E-EC9D467E5DC2}"/>
    <dgm:cxn modelId="{57550F9F-6F42-423A-90C5-9D5D73DEDF88}" srcId="{3DB76B9A-6018-4064-84EF-AEA0F96053F8}" destId="{1CFFAE73-34F2-4508-970D-7F0A853639AB}" srcOrd="0" destOrd="0" parTransId="{3F0F39D7-C04A-4B75-9087-C2DEEA5764FB}" sibTransId="{BCD2FC13-D85D-48D8-BF76-6AA1A93C2627}"/>
    <dgm:cxn modelId="{529167A4-18FA-411B-A99F-4499EB6500AD}" srcId="{B935A749-1259-4EE2-AFE6-E6FCBDCADF96}" destId="{9AA1EE5A-F3A1-42F6-BA4E-68FE0DD65283}" srcOrd="4" destOrd="0" parTransId="{C10BDB6A-E82D-4640-B48B-89ED6516B119}" sibTransId="{251B9837-6065-4C72-9ED2-6B26537B7897}"/>
    <dgm:cxn modelId="{517C42A6-4E57-4C24-83BF-EC0EEFFD85FA}" srcId="{B935A749-1259-4EE2-AFE6-E6FCBDCADF96}" destId="{EEC11A7A-86F1-4330-913D-BB9D7B577564}" srcOrd="1" destOrd="0" parTransId="{2A816892-E5B9-4823-B1D5-71953EDD8024}" sibTransId="{AD1EEEB3-4BF8-4C2A-A124-4EB586651EAA}"/>
    <dgm:cxn modelId="{56A2CDAE-7B53-4CA1-B1DC-3B67CEB83C55}" srcId="{A5B574CF-B3A7-4CD3-B6B7-A35BDADA6C64}" destId="{3DB76B9A-6018-4064-84EF-AEA0F96053F8}" srcOrd="1" destOrd="0" parTransId="{7CC4B385-1D4F-4530-9ECE-FA5AEE7E88D2}" sibTransId="{18E2A4EF-9EC8-420E-BCEA-3F0F3C45C71C}"/>
    <dgm:cxn modelId="{B0642BB7-27B6-4360-AD9A-F7F488DE1E0D}" srcId="{A5B574CF-B3A7-4CD3-B6B7-A35BDADA6C64}" destId="{022CF12A-0C23-4FEE-995E-8E844FCF1893}" srcOrd="0" destOrd="0" parTransId="{E4524C13-E701-430F-B0DD-4CA1FBA450A6}" sibTransId="{47D69FFE-1ED2-4BA0-AE20-DE85F95E8F21}"/>
    <dgm:cxn modelId="{F6D70CC9-429E-4780-9F36-88EFE18802D7}" type="presOf" srcId="{9AA1EE5A-F3A1-42F6-BA4E-68FE0DD65283}" destId="{B0C97DE3-146A-4B8B-972E-5C5B27AACEFE}" srcOrd="0" destOrd="4" presId="urn:microsoft.com/office/officeart/2005/8/layout/list1"/>
    <dgm:cxn modelId="{976A02CD-C8E1-412B-AB3B-A53C063D3303}" type="presOf" srcId="{9216D0E5-092A-46AA-BE7F-B2BC69BB52BE}" destId="{8C06A05C-95D8-4882-B542-C8C83A29707A}" srcOrd="0" destOrd="1" presId="urn:microsoft.com/office/officeart/2005/8/layout/list1"/>
    <dgm:cxn modelId="{DEF878E6-B581-4728-9136-18B0DB594C3A}" type="presOf" srcId="{ABCD5F0E-4DD8-4E43-9F28-8C0B97C07C5A}" destId="{B0C97DE3-146A-4B8B-972E-5C5B27AACEFE}" srcOrd="0" destOrd="3" presId="urn:microsoft.com/office/officeart/2005/8/layout/list1"/>
    <dgm:cxn modelId="{1B4561E8-DF5A-4DD2-A11B-946E16ABFF14}" type="presOf" srcId="{3DB76B9A-6018-4064-84EF-AEA0F96053F8}" destId="{1B461B5A-70A8-4083-BA4E-185CAB38C481}" srcOrd="1" destOrd="0" presId="urn:microsoft.com/office/officeart/2005/8/layout/list1"/>
    <dgm:cxn modelId="{F113BCEA-9054-47F1-B366-73AB3FA9AEF2}" srcId="{022CF12A-0C23-4FEE-995E-8E844FCF1893}" destId="{2A9B60AD-5402-4A2E-83AB-CA50C336C26E}" srcOrd="2" destOrd="0" parTransId="{F7EED8B7-A49F-445A-AB55-9C6A0FD2ECCB}" sibTransId="{D74675A1-BFCA-4521-8507-6573D5AC1D55}"/>
    <dgm:cxn modelId="{67205AE9-E927-4CA2-AED8-4F70CFC2870F}" type="presParOf" srcId="{9EC867BE-3CF6-4A93-8FC9-29EAC9192D4E}" destId="{B9304284-382B-438D-B375-0E86079D7AF3}" srcOrd="0" destOrd="0" presId="urn:microsoft.com/office/officeart/2005/8/layout/list1"/>
    <dgm:cxn modelId="{57F5248F-6FD6-4DBE-88D8-60475DAD7867}" type="presParOf" srcId="{B9304284-382B-438D-B375-0E86079D7AF3}" destId="{32E9ED77-8645-4C0E-BF28-AD3EF5E4D74B}" srcOrd="0" destOrd="0" presId="urn:microsoft.com/office/officeart/2005/8/layout/list1"/>
    <dgm:cxn modelId="{FD183CE5-E0FD-4D45-A886-1F3FFD5DACCC}" type="presParOf" srcId="{B9304284-382B-438D-B375-0E86079D7AF3}" destId="{85C331B2-3191-463B-B7A3-E3F5D3310C12}" srcOrd="1" destOrd="0" presId="urn:microsoft.com/office/officeart/2005/8/layout/list1"/>
    <dgm:cxn modelId="{D052B6F8-E2D0-4293-9406-4BD03FBDA355}" type="presParOf" srcId="{9EC867BE-3CF6-4A93-8FC9-29EAC9192D4E}" destId="{C6B56A69-4F7A-46F8-8156-FE58551D6B76}" srcOrd="1" destOrd="0" presId="urn:microsoft.com/office/officeart/2005/8/layout/list1"/>
    <dgm:cxn modelId="{7142DDE1-7F3B-413F-8C73-C858FD43B484}" type="presParOf" srcId="{9EC867BE-3CF6-4A93-8FC9-29EAC9192D4E}" destId="{7DE14665-E179-4C90-B2FC-1B0195C54D8C}" srcOrd="2" destOrd="0" presId="urn:microsoft.com/office/officeart/2005/8/layout/list1"/>
    <dgm:cxn modelId="{30BE26AF-6D1F-4C6E-B499-D9A43933685C}" type="presParOf" srcId="{9EC867BE-3CF6-4A93-8FC9-29EAC9192D4E}" destId="{F55382D0-5A91-4002-AA1C-EA7C90A7D35B}" srcOrd="3" destOrd="0" presId="urn:microsoft.com/office/officeart/2005/8/layout/list1"/>
    <dgm:cxn modelId="{E4852E22-5BBD-458D-943C-443368C770FA}" type="presParOf" srcId="{9EC867BE-3CF6-4A93-8FC9-29EAC9192D4E}" destId="{C740FAEC-A29F-4EE7-9DD1-B952795FD1AE}" srcOrd="4" destOrd="0" presId="urn:microsoft.com/office/officeart/2005/8/layout/list1"/>
    <dgm:cxn modelId="{5104F4CF-F67F-47BA-84C9-9DBB7103FE0C}" type="presParOf" srcId="{C740FAEC-A29F-4EE7-9DD1-B952795FD1AE}" destId="{E670E6FD-ADE0-4737-8E08-D61F32839964}" srcOrd="0" destOrd="0" presId="urn:microsoft.com/office/officeart/2005/8/layout/list1"/>
    <dgm:cxn modelId="{411CAD9C-E605-401B-BE57-054F4BCB7C98}" type="presParOf" srcId="{C740FAEC-A29F-4EE7-9DD1-B952795FD1AE}" destId="{1B461B5A-70A8-4083-BA4E-185CAB38C481}" srcOrd="1" destOrd="0" presId="urn:microsoft.com/office/officeart/2005/8/layout/list1"/>
    <dgm:cxn modelId="{C3011A30-5258-4748-96C6-96FD1ACE93BD}" type="presParOf" srcId="{9EC867BE-3CF6-4A93-8FC9-29EAC9192D4E}" destId="{2CE9EA4B-A62C-4863-8353-B26DAF0E97CA}" srcOrd="5" destOrd="0" presId="urn:microsoft.com/office/officeart/2005/8/layout/list1"/>
    <dgm:cxn modelId="{9FCC7C68-AD5F-4393-8A7F-46A5CA180139}" type="presParOf" srcId="{9EC867BE-3CF6-4A93-8FC9-29EAC9192D4E}" destId="{8C06A05C-95D8-4882-B542-C8C83A29707A}" srcOrd="6" destOrd="0" presId="urn:microsoft.com/office/officeart/2005/8/layout/list1"/>
    <dgm:cxn modelId="{4981F817-263C-456D-9715-32ACF553B826}" type="presParOf" srcId="{9EC867BE-3CF6-4A93-8FC9-29EAC9192D4E}" destId="{FFF2D792-FB5E-4042-BE35-8DDD12D7841D}" srcOrd="7" destOrd="0" presId="urn:microsoft.com/office/officeart/2005/8/layout/list1"/>
    <dgm:cxn modelId="{4A2DE3DB-A1B8-4593-8108-16DFF4BE4FB8}" type="presParOf" srcId="{9EC867BE-3CF6-4A93-8FC9-29EAC9192D4E}" destId="{9AADCE3F-9A54-42BB-932C-559B091F4FDB}" srcOrd="8" destOrd="0" presId="urn:microsoft.com/office/officeart/2005/8/layout/list1"/>
    <dgm:cxn modelId="{E914FE86-541C-422C-A385-854A4A1AE2D8}" type="presParOf" srcId="{9AADCE3F-9A54-42BB-932C-559B091F4FDB}" destId="{E3F5833D-299C-4B8E-B39B-5426EE27C6D9}" srcOrd="0" destOrd="0" presId="urn:microsoft.com/office/officeart/2005/8/layout/list1"/>
    <dgm:cxn modelId="{DF702D3C-05FF-4BBA-BEFD-BA1BB81EF835}" type="presParOf" srcId="{9AADCE3F-9A54-42BB-932C-559B091F4FDB}" destId="{0F456A79-C84E-43F6-8F8A-856849D6D223}" srcOrd="1" destOrd="0" presId="urn:microsoft.com/office/officeart/2005/8/layout/list1"/>
    <dgm:cxn modelId="{BFFDC4EC-F7C0-4C09-82FE-D497FEF61D46}" type="presParOf" srcId="{9EC867BE-3CF6-4A93-8FC9-29EAC9192D4E}" destId="{71BE575D-5605-4FE0-888D-760AD5497E7E}" srcOrd="9" destOrd="0" presId="urn:microsoft.com/office/officeart/2005/8/layout/list1"/>
    <dgm:cxn modelId="{3CC5CA5E-C30A-4931-A7A5-24D4360C756A}" type="presParOf" srcId="{9EC867BE-3CF6-4A93-8FC9-29EAC9192D4E}" destId="{B0C97DE3-146A-4B8B-972E-5C5B27AACEF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B574CF-B3A7-4CD3-B6B7-A35BDADA6C64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CO"/>
        </a:p>
      </dgm:t>
    </dgm:pt>
    <dgm:pt modelId="{022CF12A-0C23-4FEE-995E-8E844FCF1893}">
      <dgm:prSet phldrT="[Texto]" custT="1"/>
      <dgm:spPr/>
      <dgm:t>
        <a:bodyPr/>
        <a:lstStyle/>
        <a:p>
          <a:r>
            <a:rPr lang="es-CO" sz="1400" dirty="0"/>
            <a:t>Gas Natural</a:t>
          </a:r>
        </a:p>
      </dgm:t>
    </dgm:pt>
    <dgm:pt modelId="{E4524C13-E701-430F-B0DD-4CA1FBA450A6}" type="parTrans" cxnId="{B0642BB7-27B6-4360-AD9A-F7F488DE1E0D}">
      <dgm:prSet/>
      <dgm:spPr/>
      <dgm:t>
        <a:bodyPr/>
        <a:lstStyle/>
        <a:p>
          <a:endParaRPr lang="es-CO" sz="1400"/>
        </a:p>
      </dgm:t>
    </dgm:pt>
    <dgm:pt modelId="{47D69FFE-1ED2-4BA0-AE20-DE85F95E8F21}" type="sibTrans" cxnId="{B0642BB7-27B6-4360-AD9A-F7F488DE1E0D}">
      <dgm:prSet/>
      <dgm:spPr/>
      <dgm:t>
        <a:bodyPr/>
        <a:lstStyle/>
        <a:p>
          <a:endParaRPr lang="es-CO" sz="1400"/>
        </a:p>
      </dgm:t>
    </dgm:pt>
    <dgm:pt modelId="{3DB76B9A-6018-4064-84EF-AEA0F96053F8}">
      <dgm:prSet phldrT="[Texto]" custT="1"/>
      <dgm:spPr/>
      <dgm:t>
        <a:bodyPr/>
        <a:lstStyle/>
        <a:p>
          <a:r>
            <a:rPr lang="es-CO" sz="1400" dirty="0"/>
            <a:t>Gasolina</a:t>
          </a:r>
        </a:p>
      </dgm:t>
    </dgm:pt>
    <dgm:pt modelId="{7CC4B385-1D4F-4530-9ECE-FA5AEE7E88D2}" type="parTrans" cxnId="{56A2CDAE-7B53-4CA1-B1DC-3B67CEB83C55}">
      <dgm:prSet/>
      <dgm:spPr/>
      <dgm:t>
        <a:bodyPr/>
        <a:lstStyle/>
        <a:p>
          <a:endParaRPr lang="es-CO" sz="1400"/>
        </a:p>
      </dgm:t>
    </dgm:pt>
    <dgm:pt modelId="{18E2A4EF-9EC8-420E-BCEA-3F0F3C45C71C}" type="sibTrans" cxnId="{56A2CDAE-7B53-4CA1-B1DC-3B67CEB83C55}">
      <dgm:prSet/>
      <dgm:spPr/>
      <dgm:t>
        <a:bodyPr/>
        <a:lstStyle/>
        <a:p>
          <a:endParaRPr lang="es-CO" sz="1400"/>
        </a:p>
      </dgm:t>
    </dgm:pt>
    <dgm:pt modelId="{B935A749-1259-4EE2-AFE6-E6FCBDCADF96}">
      <dgm:prSet phldrT="[Texto]" custT="1"/>
      <dgm:spPr/>
      <dgm:t>
        <a:bodyPr/>
        <a:lstStyle/>
        <a:p>
          <a:r>
            <a:rPr lang="es-CO" sz="1400" dirty="0"/>
            <a:t>Energía Eléctrica</a:t>
          </a:r>
        </a:p>
      </dgm:t>
    </dgm:pt>
    <dgm:pt modelId="{157BEF6B-2DA3-49B6-A400-1CA5E984D5C6}" type="parTrans" cxnId="{28A22542-1F32-4FAC-B851-C025418157FD}">
      <dgm:prSet/>
      <dgm:spPr/>
      <dgm:t>
        <a:bodyPr/>
        <a:lstStyle/>
        <a:p>
          <a:endParaRPr lang="es-CO" sz="1400"/>
        </a:p>
      </dgm:t>
    </dgm:pt>
    <dgm:pt modelId="{A8E3C411-BAB9-444F-A19C-BAE3770CEFDD}" type="sibTrans" cxnId="{28A22542-1F32-4FAC-B851-C025418157FD}">
      <dgm:prSet/>
      <dgm:spPr/>
      <dgm:t>
        <a:bodyPr/>
        <a:lstStyle/>
        <a:p>
          <a:endParaRPr lang="es-CO" sz="1400"/>
        </a:p>
      </dgm:t>
    </dgm:pt>
    <dgm:pt modelId="{1CE45D19-EAE3-4AF3-8B90-E4A5944670CA}">
      <dgm:prSet custT="1"/>
      <dgm:spPr/>
      <dgm:t>
        <a:bodyPr/>
        <a:lstStyle/>
        <a:p>
          <a:r>
            <a:rPr lang="es-CO" sz="1400" dirty="0"/>
            <a:t>MBTU</a:t>
          </a:r>
        </a:p>
      </dgm:t>
    </dgm:pt>
    <dgm:pt modelId="{2D4D3445-F51C-4320-8C62-3C3D2DF2D00B}" type="parTrans" cxnId="{E45CC02C-BF82-4096-BFDA-31110F2B8A41}">
      <dgm:prSet/>
      <dgm:spPr/>
      <dgm:t>
        <a:bodyPr/>
        <a:lstStyle/>
        <a:p>
          <a:endParaRPr lang="es-CO" sz="1400"/>
        </a:p>
      </dgm:t>
    </dgm:pt>
    <dgm:pt modelId="{4C93B273-C2F4-4164-AAC8-2C1C90D58A73}" type="sibTrans" cxnId="{E45CC02C-BF82-4096-BFDA-31110F2B8A41}">
      <dgm:prSet/>
      <dgm:spPr/>
      <dgm:t>
        <a:bodyPr/>
        <a:lstStyle/>
        <a:p>
          <a:endParaRPr lang="es-CO" sz="1400"/>
        </a:p>
      </dgm:t>
    </dgm:pt>
    <dgm:pt modelId="{1CFFAE73-34F2-4508-970D-7F0A853639AB}">
      <dgm:prSet custT="1"/>
      <dgm:spPr/>
      <dgm:t>
        <a:bodyPr/>
        <a:lstStyle/>
        <a:p>
          <a:r>
            <a:rPr lang="es-CO" sz="1400" dirty="0"/>
            <a:t>Galones</a:t>
          </a:r>
        </a:p>
      </dgm:t>
    </dgm:pt>
    <dgm:pt modelId="{3F0F39D7-C04A-4B75-9087-C2DEEA5764FB}" type="parTrans" cxnId="{57550F9F-6F42-423A-90C5-9D5D73DEDF88}">
      <dgm:prSet/>
      <dgm:spPr/>
      <dgm:t>
        <a:bodyPr/>
        <a:lstStyle/>
        <a:p>
          <a:endParaRPr lang="es-CO" sz="1400"/>
        </a:p>
      </dgm:t>
    </dgm:pt>
    <dgm:pt modelId="{BCD2FC13-D85D-48D8-BF76-6AA1A93C2627}" type="sibTrans" cxnId="{57550F9F-6F42-423A-90C5-9D5D73DEDF88}">
      <dgm:prSet/>
      <dgm:spPr/>
      <dgm:t>
        <a:bodyPr/>
        <a:lstStyle/>
        <a:p>
          <a:endParaRPr lang="es-CO" sz="1400"/>
        </a:p>
      </dgm:t>
    </dgm:pt>
    <dgm:pt modelId="{F60F1BA8-CBE3-44CC-BFB5-DB134104DC4E}">
      <dgm:prSet custT="1"/>
      <dgm:spPr/>
      <dgm:t>
        <a:bodyPr/>
        <a:lstStyle/>
        <a:p>
          <a:r>
            <a:rPr lang="es-CO" sz="1400" dirty="0"/>
            <a:t> KWH</a:t>
          </a:r>
        </a:p>
      </dgm:t>
    </dgm:pt>
    <dgm:pt modelId="{B8C4E144-0C41-4D18-80C4-BD6EB8EAEBB7}" type="parTrans" cxnId="{CB99CF9E-FB90-48F3-8246-A07AB04189DE}">
      <dgm:prSet/>
      <dgm:spPr/>
      <dgm:t>
        <a:bodyPr/>
        <a:lstStyle/>
        <a:p>
          <a:endParaRPr lang="es-CO" sz="1400"/>
        </a:p>
      </dgm:t>
    </dgm:pt>
    <dgm:pt modelId="{02E2EF19-6B18-4D48-B49E-EC9D467E5DC2}" type="sibTrans" cxnId="{CB99CF9E-FB90-48F3-8246-A07AB04189DE}">
      <dgm:prSet/>
      <dgm:spPr/>
      <dgm:t>
        <a:bodyPr/>
        <a:lstStyle/>
        <a:p>
          <a:endParaRPr lang="es-CO" sz="1400"/>
        </a:p>
      </dgm:t>
    </dgm:pt>
    <dgm:pt modelId="{9EC867BE-3CF6-4A93-8FC9-29EAC9192D4E}" type="pres">
      <dgm:prSet presAssocID="{A5B574CF-B3A7-4CD3-B6B7-A35BDADA6C64}" presName="linear" presStyleCnt="0">
        <dgm:presLayoutVars>
          <dgm:dir/>
          <dgm:animLvl val="lvl"/>
          <dgm:resizeHandles val="exact"/>
        </dgm:presLayoutVars>
      </dgm:prSet>
      <dgm:spPr/>
    </dgm:pt>
    <dgm:pt modelId="{B9304284-382B-438D-B375-0E86079D7AF3}" type="pres">
      <dgm:prSet presAssocID="{022CF12A-0C23-4FEE-995E-8E844FCF1893}" presName="parentLin" presStyleCnt="0"/>
      <dgm:spPr/>
    </dgm:pt>
    <dgm:pt modelId="{32E9ED77-8645-4C0E-BF28-AD3EF5E4D74B}" type="pres">
      <dgm:prSet presAssocID="{022CF12A-0C23-4FEE-995E-8E844FCF1893}" presName="parentLeftMargin" presStyleLbl="node1" presStyleIdx="0" presStyleCnt="3"/>
      <dgm:spPr/>
    </dgm:pt>
    <dgm:pt modelId="{85C331B2-3191-463B-B7A3-E3F5D3310C12}" type="pres">
      <dgm:prSet presAssocID="{022CF12A-0C23-4FEE-995E-8E844FCF18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6B56A69-4F7A-46F8-8156-FE58551D6B76}" type="pres">
      <dgm:prSet presAssocID="{022CF12A-0C23-4FEE-995E-8E844FCF1893}" presName="negativeSpace" presStyleCnt="0"/>
      <dgm:spPr/>
    </dgm:pt>
    <dgm:pt modelId="{7DE14665-E179-4C90-B2FC-1B0195C54D8C}" type="pres">
      <dgm:prSet presAssocID="{022CF12A-0C23-4FEE-995E-8E844FCF1893}" presName="childText" presStyleLbl="conFgAcc1" presStyleIdx="0" presStyleCnt="3">
        <dgm:presLayoutVars>
          <dgm:bulletEnabled val="1"/>
        </dgm:presLayoutVars>
      </dgm:prSet>
      <dgm:spPr/>
    </dgm:pt>
    <dgm:pt modelId="{F55382D0-5A91-4002-AA1C-EA7C90A7D35B}" type="pres">
      <dgm:prSet presAssocID="{47D69FFE-1ED2-4BA0-AE20-DE85F95E8F21}" presName="spaceBetweenRectangles" presStyleCnt="0"/>
      <dgm:spPr/>
    </dgm:pt>
    <dgm:pt modelId="{C740FAEC-A29F-4EE7-9DD1-B952795FD1AE}" type="pres">
      <dgm:prSet presAssocID="{3DB76B9A-6018-4064-84EF-AEA0F96053F8}" presName="parentLin" presStyleCnt="0"/>
      <dgm:spPr/>
    </dgm:pt>
    <dgm:pt modelId="{E670E6FD-ADE0-4737-8E08-D61F32839964}" type="pres">
      <dgm:prSet presAssocID="{3DB76B9A-6018-4064-84EF-AEA0F96053F8}" presName="parentLeftMargin" presStyleLbl="node1" presStyleIdx="0" presStyleCnt="3"/>
      <dgm:spPr/>
    </dgm:pt>
    <dgm:pt modelId="{1B461B5A-70A8-4083-BA4E-185CAB38C481}" type="pres">
      <dgm:prSet presAssocID="{3DB76B9A-6018-4064-84EF-AEA0F96053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E9EA4B-A62C-4863-8353-B26DAF0E97CA}" type="pres">
      <dgm:prSet presAssocID="{3DB76B9A-6018-4064-84EF-AEA0F96053F8}" presName="negativeSpace" presStyleCnt="0"/>
      <dgm:spPr/>
    </dgm:pt>
    <dgm:pt modelId="{8C06A05C-95D8-4882-B542-C8C83A29707A}" type="pres">
      <dgm:prSet presAssocID="{3DB76B9A-6018-4064-84EF-AEA0F96053F8}" presName="childText" presStyleLbl="conFgAcc1" presStyleIdx="1" presStyleCnt="3">
        <dgm:presLayoutVars>
          <dgm:bulletEnabled val="1"/>
        </dgm:presLayoutVars>
      </dgm:prSet>
      <dgm:spPr/>
    </dgm:pt>
    <dgm:pt modelId="{FFF2D792-FB5E-4042-BE35-8DDD12D7841D}" type="pres">
      <dgm:prSet presAssocID="{18E2A4EF-9EC8-420E-BCEA-3F0F3C45C71C}" presName="spaceBetweenRectangles" presStyleCnt="0"/>
      <dgm:spPr/>
    </dgm:pt>
    <dgm:pt modelId="{9AADCE3F-9A54-42BB-932C-559B091F4FDB}" type="pres">
      <dgm:prSet presAssocID="{B935A749-1259-4EE2-AFE6-E6FCBDCADF96}" presName="parentLin" presStyleCnt="0"/>
      <dgm:spPr/>
    </dgm:pt>
    <dgm:pt modelId="{E3F5833D-299C-4B8E-B39B-5426EE27C6D9}" type="pres">
      <dgm:prSet presAssocID="{B935A749-1259-4EE2-AFE6-E6FCBDCADF96}" presName="parentLeftMargin" presStyleLbl="node1" presStyleIdx="1" presStyleCnt="3"/>
      <dgm:spPr/>
    </dgm:pt>
    <dgm:pt modelId="{0F456A79-C84E-43F6-8F8A-856849D6D223}" type="pres">
      <dgm:prSet presAssocID="{B935A749-1259-4EE2-AFE6-E6FCBDCADF9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1BE575D-5605-4FE0-888D-760AD5497E7E}" type="pres">
      <dgm:prSet presAssocID="{B935A749-1259-4EE2-AFE6-E6FCBDCADF96}" presName="negativeSpace" presStyleCnt="0"/>
      <dgm:spPr/>
    </dgm:pt>
    <dgm:pt modelId="{B0C97DE3-146A-4B8B-972E-5C5B27AACEFE}" type="pres">
      <dgm:prSet presAssocID="{B935A749-1259-4EE2-AFE6-E6FCBDCADF9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678C904-3CE3-48D6-AA05-327F86308142}" type="presOf" srcId="{022CF12A-0C23-4FEE-995E-8E844FCF1893}" destId="{32E9ED77-8645-4C0E-BF28-AD3EF5E4D74B}" srcOrd="0" destOrd="0" presId="urn:microsoft.com/office/officeart/2005/8/layout/list1"/>
    <dgm:cxn modelId="{B8961309-A015-4199-9E8C-60C704404552}" type="presOf" srcId="{F60F1BA8-CBE3-44CC-BFB5-DB134104DC4E}" destId="{B0C97DE3-146A-4B8B-972E-5C5B27AACEFE}" srcOrd="0" destOrd="0" presId="urn:microsoft.com/office/officeart/2005/8/layout/list1"/>
    <dgm:cxn modelId="{9C19CD28-6FDD-4CDE-9CBF-6D5D61226115}" type="presOf" srcId="{A5B574CF-B3A7-4CD3-B6B7-A35BDADA6C64}" destId="{9EC867BE-3CF6-4A93-8FC9-29EAC9192D4E}" srcOrd="0" destOrd="0" presId="urn:microsoft.com/office/officeart/2005/8/layout/list1"/>
    <dgm:cxn modelId="{E45CC02C-BF82-4096-BFDA-31110F2B8A41}" srcId="{022CF12A-0C23-4FEE-995E-8E844FCF1893}" destId="{1CE45D19-EAE3-4AF3-8B90-E4A5944670CA}" srcOrd="0" destOrd="0" parTransId="{2D4D3445-F51C-4320-8C62-3C3D2DF2D00B}" sibTransId="{4C93B273-C2F4-4164-AAC8-2C1C90D58A73}"/>
    <dgm:cxn modelId="{F35EF632-3CFA-4346-803D-D561653CC58C}" type="presOf" srcId="{B935A749-1259-4EE2-AFE6-E6FCBDCADF96}" destId="{0F456A79-C84E-43F6-8F8A-856849D6D223}" srcOrd="1" destOrd="0" presId="urn:microsoft.com/office/officeart/2005/8/layout/list1"/>
    <dgm:cxn modelId="{398A0B34-8DFD-46A5-8B5E-1E8793869327}" type="presOf" srcId="{B935A749-1259-4EE2-AFE6-E6FCBDCADF96}" destId="{E3F5833D-299C-4B8E-B39B-5426EE27C6D9}" srcOrd="0" destOrd="0" presId="urn:microsoft.com/office/officeart/2005/8/layout/list1"/>
    <dgm:cxn modelId="{A64EC836-7F72-4911-9B97-99CA8DE67B21}" type="presOf" srcId="{3DB76B9A-6018-4064-84EF-AEA0F96053F8}" destId="{E670E6FD-ADE0-4737-8E08-D61F32839964}" srcOrd="0" destOrd="0" presId="urn:microsoft.com/office/officeart/2005/8/layout/list1"/>
    <dgm:cxn modelId="{9512A160-25F5-49D4-BCBC-1304FD8A330C}" type="presOf" srcId="{1CE45D19-EAE3-4AF3-8B90-E4A5944670CA}" destId="{7DE14665-E179-4C90-B2FC-1B0195C54D8C}" srcOrd="0" destOrd="0" presId="urn:microsoft.com/office/officeart/2005/8/layout/list1"/>
    <dgm:cxn modelId="{28A22542-1F32-4FAC-B851-C025418157FD}" srcId="{A5B574CF-B3A7-4CD3-B6B7-A35BDADA6C64}" destId="{B935A749-1259-4EE2-AFE6-E6FCBDCADF96}" srcOrd="2" destOrd="0" parTransId="{157BEF6B-2DA3-49B6-A400-1CA5E984D5C6}" sibTransId="{A8E3C411-BAB9-444F-A19C-BAE3770CEFDD}"/>
    <dgm:cxn modelId="{024DC87E-3E2C-49D1-9E9A-AC3E6925A5D0}" type="presOf" srcId="{022CF12A-0C23-4FEE-995E-8E844FCF1893}" destId="{85C331B2-3191-463B-B7A3-E3F5D3310C12}" srcOrd="1" destOrd="0" presId="urn:microsoft.com/office/officeart/2005/8/layout/list1"/>
    <dgm:cxn modelId="{1AF30985-2F8E-4791-8473-36E563AD2D20}" type="presOf" srcId="{1CFFAE73-34F2-4508-970D-7F0A853639AB}" destId="{8C06A05C-95D8-4882-B542-C8C83A29707A}" srcOrd="0" destOrd="0" presId="urn:microsoft.com/office/officeart/2005/8/layout/list1"/>
    <dgm:cxn modelId="{CB99CF9E-FB90-48F3-8246-A07AB04189DE}" srcId="{B935A749-1259-4EE2-AFE6-E6FCBDCADF96}" destId="{F60F1BA8-CBE3-44CC-BFB5-DB134104DC4E}" srcOrd="0" destOrd="0" parTransId="{B8C4E144-0C41-4D18-80C4-BD6EB8EAEBB7}" sibTransId="{02E2EF19-6B18-4D48-B49E-EC9D467E5DC2}"/>
    <dgm:cxn modelId="{57550F9F-6F42-423A-90C5-9D5D73DEDF88}" srcId="{3DB76B9A-6018-4064-84EF-AEA0F96053F8}" destId="{1CFFAE73-34F2-4508-970D-7F0A853639AB}" srcOrd="0" destOrd="0" parTransId="{3F0F39D7-C04A-4B75-9087-C2DEEA5764FB}" sibTransId="{BCD2FC13-D85D-48D8-BF76-6AA1A93C2627}"/>
    <dgm:cxn modelId="{56A2CDAE-7B53-4CA1-B1DC-3B67CEB83C55}" srcId="{A5B574CF-B3A7-4CD3-B6B7-A35BDADA6C64}" destId="{3DB76B9A-6018-4064-84EF-AEA0F96053F8}" srcOrd="1" destOrd="0" parTransId="{7CC4B385-1D4F-4530-9ECE-FA5AEE7E88D2}" sibTransId="{18E2A4EF-9EC8-420E-BCEA-3F0F3C45C71C}"/>
    <dgm:cxn modelId="{B0642BB7-27B6-4360-AD9A-F7F488DE1E0D}" srcId="{A5B574CF-B3A7-4CD3-B6B7-A35BDADA6C64}" destId="{022CF12A-0C23-4FEE-995E-8E844FCF1893}" srcOrd="0" destOrd="0" parTransId="{E4524C13-E701-430F-B0DD-4CA1FBA450A6}" sibTransId="{47D69FFE-1ED2-4BA0-AE20-DE85F95E8F21}"/>
    <dgm:cxn modelId="{1B4561E8-DF5A-4DD2-A11B-946E16ABFF14}" type="presOf" srcId="{3DB76B9A-6018-4064-84EF-AEA0F96053F8}" destId="{1B461B5A-70A8-4083-BA4E-185CAB38C481}" srcOrd="1" destOrd="0" presId="urn:microsoft.com/office/officeart/2005/8/layout/list1"/>
    <dgm:cxn modelId="{67205AE9-E927-4CA2-AED8-4F70CFC2870F}" type="presParOf" srcId="{9EC867BE-3CF6-4A93-8FC9-29EAC9192D4E}" destId="{B9304284-382B-438D-B375-0E86079D7AF3}" srcOrd="0" destOrd="0" presId="urn:microsoft.com/office/officeart/2005/8/layout/list1"/>
    <dgm:cxn modelId="{57F5248F-6FD6-4DBE-88D8-60475DAD7867}" type="presParOf" srcId="{B9304284-382B-438D-B375-0E86079D7AF3}" destId="{32E9ED77-8645-4C0E-BF28-AD3EF5E4D74B}" srcOrd="0" destOrd="0" presId="urn:microsoft.com/office/officeart/2005/8/layout/list1"/>
    <dgm:cxn modelId="{FD183CE5-E0FD-4D45-A886-1F3FFD5DACCC}" type="presParOf" srcId="{B9304284-382B-438D-B375-0E86079D7AF3}" destId="{85C331B2-3191-463B-B7A3-E3F5D3310C12}" srcOrd="1" destOrd="0" presId="urn:microsoft.com/office/officeart/2005/8/layout/list1"/>
    <dgm:cxn modelId="{D052B6F8-E2D0-4293-9406-4BD03FBDA355}" type="presParOf" srcId="{9EC867BE-3CF6-4A93-8FC9-29EAC9192D4E}" destId="{C6B56A69-4F7A-46F8-8156-FE58551D6B76}" srcOrd="1" destOrd="0" presId="urn:microsoft.com/office/officeart/2005/8/layout/list1"/>
    <dgm:cxn modelId="{7142DDE1-7F3B-413F-8C73-C858FD43B484}" type="presParOf" srcId="{9EC867BE-3CF6-4A93-8FC9-29EAC9192D4E}" destId="{7DE14665-E179-4C90-B2FC-1B0195C54D8C}" srcOrd="2" destOrd="0" presId="urn:microsoft.com/office/officeart/2005/8/layout/list1"/>
    <dgm:cxn modelId="{30BE26AF-6D1F-4C6E-B499-D9A43933685C}" type="presParOf" srcId="{9EC867BE-3CF6-4A93-8FC9-29EAC9192D4E}" destId="{F55382D0-5A91-4002-AA1C-EA7C90A7D35B}" srcOrd="3" destOrd="0" presId="urn:microsoft.com/office/officeart/2005/8/layout/list1"/>
    <dgm:cxn modelId="{E4852E22-5BBD-458D-943C-443368C770FA}" type="presParOf" srcId="{9EC867BE-3CF6-4A93-8FC9-29EAC9192D4E}" destId="{C740FAEC-A29F-4EE7-9DD1-B952795FD1AE}" srcOrd="4" destOrd="0" presId="urn:microsoft.com/office/officeart/2005/8/layout/list1"/>
    <dgm:cxn modelId="{5104F4CF-F67F-47BA-84C9-9DBB7103FE0C}" type="presParOf" srcId="{C740FAEC-A29F-4EE7-9DD1-B952795FD1AE}" destId="{E670E6FD-ADE0-4737-8E08-D61F32839964}" srcOrd="0" destOrd="0" presId="urn:microsoft.com/office/officeart/2005/8/layout/list1"/>
    <dgm:cxn modelId="{411CAD9C-E605-401B-BE57-054F4BCB7C98}" type="presParOf" srcId="{C740FAEC-A29F-4EE7-9DD1-B952795FD1AE}" destId="{1B461B5A-70A8-4083-BA4E-185CAB38C481}" srcOrd="1" destOrd="0" presId="urn:microsoft.com/office/officeart/2005/8/layout/list1"/>
    <dgm:cxn modelId="{C3011A30-5258-4748-96C6-96FD1ACE93BD}" type="presParOf" srcId="{9EC867BE-3CF6-4A93-8FC9-29EAC9192D4E}" destId="{2CE9EA4B-A62C-4863-8353-B26DAF0E97CA}" srcOrd="5" destOrd="0" presId="urn:microsoft.com/office/officeart/2005/8/layout/list1"/>
    <dgm:cxn modelId="{9FCC7C68-AD5F-4393-8A7F-46A5CA180139}" type="presParOf" srcId="{9EC867BE-3CF6-4A93-8FC9-29EAC9192D4E}" destId="{8C06A05C-95D8-4882-B542-C8C83A29707A}" srcOrd="6" destOrd="0" presId="urn:microsoft.com/office/officeart/2005/8/layout/list1"/>
    <dgm:cxn modelId="{4981F817-263C-456D-9715-32ACF553B826}" type="presParOf" srcId="{9EC867BE-3CF6-4A93-8FC9-29EAC9192D4E}" destId="{FFF2D792-FB5E-4042-BE35-8DDD12D7841D}" srcOrd="7" destOrd="0" presId="urn:microsoft.com/office/officeart/2005/8/layout/list1"/>
    <dgm:cxn modelId="{4A2DE3DB-A1B8-4593-8108-16DFF4BE4FB8}" type="presParOf" srcId="{9EC867BE-3CF6-4A93-8FC9-29EAC9192D4E}" destId="{9AADCE3F-9A54-42BB-932C-559B091F4FDB}" srcOrd="8" destOrd="0" presId="urn:microsoft.com/office/officeart/2005/8/layout/list1"/>
    <dgm:cxn modelId="{E914FE86-541C-422C-A385-854A4A1AE2D8}" type="presParOf" srcId="{9AADCE3F-9A54-42BB-932C-559B091F4FDB}" destId="{E3F5833D-299C-4B8E-B39B-5426EE27C6D9}" srcOrd="0" destOrd="0" presId="urn:microsoft.com/office/officeart/2005/8/layout/list1"/>
    <dgm:cxn modelId="{DF702D3C-05FF-4BBA-BEFD-BA1BB81EF835}" type="presParOf" srcId="{9AADCE3F-9A54-42BB-932C-559B091F4FDB}" destId="{0F456A79-C84E-43F6-8F8A-856849D6D223}" srcOrd="1" destOrd="0" presId="urn:microsoft.com/office/officeart/2005/8/layout/list1"/>
    <dgm:cxn modelId="{BFFDC4EC-F7C0-4C09-82FE-D497FEF61D46}" type="presParOf" srcId="{9EC867BE-3CF6-4A93-8FC9-29EAC9192D4E}" destId="{71BE575D-5605-4FE0-888D-760AD5497E7E}" srcOrd="9" destOrd="0" presId="urn:microsoft.com/office/officeart/2005/8/layout/list1"/>
    <dgm:cxn modelId="{3CC5CA5E-C30A-4931-A7A5-24D4360C756A}" type="presParOf" srcId="{9EC867BE-3CF6-4A93-8FC9-29EAC9192D4E}" destId="{B0C97DE3-146A-4B8B-972E-5C5B27AACEF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14665-E179-4C90-B2FC-1B0195C54D8C}">
      <dsp:nvSpPr>
        <dsp:cNvPr id="0" name=""/>
        <dsp:cNvSpPr/>
      </dsp:nvSpPr>
      <dsp:spPr>
        <a:xfrm>
          <a:off x="0" y="132992"/>
          <a:ext cx="5562963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48" tIns="187452" rIns="4317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Unidades de compresión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Plantas de respaldo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Vehículos</a:t>
          </a:r>
        </a:p>
      </dsp:txBody>
      <dsp:txXfrm>
        <a:off x="0" y="132992"/>
        <a:ext cx="5562963" cy="963900"/>
      </dsp:txXfrm>
    </dsp:sp>
    <dsp:sp modelId="{85C331B2-3191-463B-B7A3-E3F5D3310C12}">
      <dsp:nvSpPr>
        <dsp:cNvPr id="0" name=""/>
        <dsp:cNvSpPr/>
      </dsp:nvSpPr>
      <dsp:spPr>
        <a:xfrm>
          <a:off x="278148" y="152"/>
          <a:ext cx="3894074" cy="265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87" tIns="0" rIns="147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Gas Natural</a:t>
          </a:r>
        </a:p>
      </dsp:txBody>
      <dsp:txXfrm>
        <a:off x="291117" y="13121"/>
        <a:ext cx="3868136" cy="239742"/>
      </dsp:txXfrm>
    </dsp:sp>
    <dsp:sp modelId="{8C06A05C-95D8-4882-B542-C8C83A29707A}">
      <dsp:nvSpPr>
        <dsp:cNvPr id="0" name=""/>
        <dsp:cNvSpPr/>
      </dsp:nvSpPr>
      <dsp:spPr>
        <a:xfrm>
          <a:off x="0" y="1278332"/>
          <a:ext cx="5562963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48" tIns="187452" rIns="4317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Plantas de respaldo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Vehículos </a:t>
          </a:r>
        </a:p>
      </dsp:txBody>
      <dsp:txXfrm>
        <a:off x="0" y="1278332"/>
        <a:ext cx="5562963" cy="722925"/>
      </dsp:txXfrm>
    </dsp:sp>
    <dsp:sp modelId="{1B461B5A-70A8-4083-BA4E-185CAB38C481}">
      <dsp:nvSpPr>
        <dsp:cNvPr id="0" name=""/>
        <dsp:cNvSpPr/>
      </dsp:nvSpPr>
      <dsp:spPr>
        <a:xfrm>
          <a:off x="278148" y="1145492"/>
          <a:ext cx="3894074" cy="265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87" tIns="0" rIns="147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Gasolina</a:t>
          </a:r>
        </a:p>
      </dsp:txBody>
      <dsp:txXfrm>
        <a:off x="291117" y="1158461"/>
        <a:ext cx="3868136" cy="239742"/>
      </dsp:txXfrm>
    </dsp:sp>
    <dsp:sp modelId="{B0C97DE3-146A-4B8B-972E-5C5B27AACEFE}">
      <dsp:nvSpPr>
        <dsp:cNvPr id="0" name=""/>
        <dsp:cNvSpPr/>
      </dsp:nvSpPr>
      <dsp:spPr>
        <a:xfrm>
          <a:off x="0" y="2182697"/>
          <a:ext cx="5562963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48" tIns="187452" rIns="4317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Unidades de compresión (Sabana)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Iluminación interna y externa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Equipos de computo y administrativos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Equipos de telecomunicaciones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Equipos operativos</a:t>
          </a:r>
        </a:p>
      </dsp:txBody>
      <dsp:txXfrm>
        <a:off x="0" y="2182697"/>
        <a:ext cx="5562963" cy="1417500"/>
      </dsp:txXfrm>
    </dsp:sp>
    <dsp:sp modelId="{0F456A79-C84E-43F6-8F8A-856849D6D223}">
      <dsp:nvSpPr>
        <dsp:cNvPr id="0" name=""/>
        <dsp:cNvSpPr/>
      </dsp:nvSpPr>
      <dsp:spPr>
        <a:xfrm>
          <a:off x="278148" y="2049857"/>
          <a:ext cx="3894074" cy="265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87" tIns="0" rIns="147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Energía Eléctrica</a:t>
          </a:r>
        </a:p>
      </dsp:txBody>
      <dsp:txXfrm>
        <a:off x="291117" y="2062826"/>
        <a:ext cx="3868136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14665-E179-4C90-B2FC-1B0195C54D8C}">
      <dsp:nvSpPr>
        <dsp:cNvPr id="0" name=""/>
        <dsp:cNvSpPr/>
      </dsp:nvSpPr>
      <dsp:spPr>
        <a:xfrm>
          <a:off x="0" y="167055"/>
          <a:ext cx="5562963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48" tIns="229108" rIns="4317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MBTU</a:t>
          </a:r>
        </a:p>
      </dsp:txBody>
      <dsp:txXfrm>
        <a:off x="0" y="167055"/>
        <a:ext cx="5562963" cy="528412"/>
      </dsp:txXfrm>
    </dsp:sp>
    <dsp:sp modelId="{85C331B2-3191-463B-B7A3-E3F5D3310C12}">
      <dsp:nvSpPr>
        <dsp:cNvPr id="0" name=""/>
        <dsp:cNvSpPr/>
      </dsp:nvSpPr>
      <dsp:spPr>
        <a:xfrm>
          <a:off x="278148" y="4695"/>
          <a:ext cx="3894074" cy="324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87" tIns="0" rIns="147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Gas Natural</a:t>
          </a:r>
        </a:p>
      </dsp:txBody>
      <dsp:txXfrm>
        <a:off x="294000" y="20547"/>
        <a:ext cx="3862370" cy="293016"/>
      </dsp:txXfrm>
    </dsp:sp>
    <dsp:sp modelId="{8C06A05C-95D8-4882-B542-C8C83A29707A}">
      <dsp:nvSpPr>
        <dsp:cNvPr id="0" name=""/>
        <dsp:cNvSpPr/>
      </dsp:nvSpPr>
      <dsp:spPr>
        <a:xfrm>
          <a:off x="0" y="917228"/>
          <a:ext cx="5562963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48" tIns="229108" rIns="4317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Galones</a:t>
          </a:r>
        </a:p>
      </dsp:txBody>
      <dsp:txXfrm>
        <a:off x="0" y="917228"/>
        <a:ext cx="5562963" cy="528412"/>
      </dsp:txXfrm>
    </dsp:sp>
    <dsp:sp modelId="{1B461B5A-70A8-4083-BA4E-185CAB38C481}">
      <dsp:nvSpPr>
        <dsp:cNvPr id="0" name=""/>
        <dsp:cNvSpPr/>
      </dsp:nvSpPr>
      <dsp:spPr>
        <a:xfrm>
          <a:off x="278148" y="754868"/>
          <a:ext cx="3894074" cy="324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87" tIns="0" rIns="147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Gasolina</a:t>
          </a:r>
        </a:p>
      </dsp:txBody>
      <dsp:txXfrm>
        <a:off x="294000" y="770720"/>
        <a:ext cx="3862370" cy="293016"/>
      </dsp:txXfrm>
    </dsp:sp>
    <dsp:sp modelId="{B0C97DE3-146A-4B8B-972E-5C5B27AACEFE}">
      <dsp:nvSpPr>
        <dsp:cNvPr id="0" name=""/>
        <dsp:cNvSpPr/>
      </dsp:nvSpPr>
      <dsp:spPr>
        <a:xfrm>
          <a:off x="0" y="1667400"/>
          <a:ext cx="5562963" cy="5284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748" tIns="229108" rIns="4317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400" kern="1200" dirty="0"/>
            <a:t> KWH</a:t>
          </a:r>
        </a:p>
      </dsp:txBody>
      <dsp:txXfrm>
        <a:off x="0" y="1667400"/>
        <a:ext cx="5562963" cy="528412"/>
      </dsp:txXfrm>
    </dsp:sp>
    <dsp:sp modelId="{0F456A79-C84E-43F6-8F8A-856849D6D223}">
      <dsp:nvSpPr>
        <dsp:cNvPr id="0" name=""/>
        <dsp:cNvSpPr/>
      </dsp:nvSpPr>
      <dsp:spPr>
        <a:xfrm>
          <a:off x="278148" y="1505040"/>
          <a:ext cx="3894074" cy="324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87" tIns="0" rIns="14718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Energía Eléctrica</a:t>
          </a:r>
        </a:p>
      </dsp:txBody>
      <dsp:txXfrm>
        <a:off x="294000" y="1520892"/>
        <a:ext cx="3862370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6F3D22C-D037-1547-BA8B-1742DD713D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2B0DD1-8625-4F4F-B042-D6E6DF7B54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027DA-292F-D64D-AEBE-B069D52F2CDA}" type="datetimeFigureOut">
              <a:rPr lang="es-ES_tradnl" smtClean="0"/>
              <a:t>28/07/2021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94513C-3737-5247-A8D2-AAFFCEB301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E22346-DECB-154E-B061-DB3D459215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02A0-8D67-BB4D-819C-2FA03B8CBC7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439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41995-217C-4EF9-8995-C72D6BD9A2DC}" type="datetimeFigureOut">
              <a:rPr lang="es-CO" smtClean="0"/>
              <a:t>28/07/2021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E2109-F209-448C-8E95-8FDA8A6B594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085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5E2109-F209-448C-8E95-8FDA8A6B594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9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tif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966778-D48C-DA48-9D1F-E817F192D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18367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303BBA-3FBB-41D1-9B5A-215A8AD9C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07"/>
          <a:stretch/>
        </p:blipFill>
        <p:spPr>
          <a:xfrm>
            <a:off x="4814602" y="-58098"/>
            <a:ext cx="8106738" cy="69741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DD840A-3037-4DF0-B58A-8B9D7CCF8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1800" y="2620597"/>
            <a:ext cx="4938713" cy="1616805"/>
          </a:xfrm>
        </p:spPr>
        <p:txBody>
          <a:bodyPr anchor="b">
            <a:normAutofit/>
          </a:bodyPr>
          <a:lstStyle>
            <a:lvl1pPr algn="r">
              <a:defRPr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7176A-1D06-49B1-94EB-43EE3EB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9167" y="6036085"/>
            <a:ext cx="553893" cy="365125"/>
          </a:xfrm>
        </p:spPr>
        <p:txBody>
          <a:bodyPr/>
          <a:lstStyle>
            <a:lvl1pPr algn="l">
              <a:defRPr/>
            </a:lvl1pPr>
          </a:lstStyle>
          <a:p>
            <a:fld id="{0DF0948F-E362-4BB4-8A0F-FF1381490CCE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25FA533-FA61-48BE-8596-2D73CF573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5943" y="4463975"/>
            <a:ext cx="4938713" cy="774700"/>
          </a:xfrm>
        </p:spPr>
        <p:txBody>
          <a:bodyPr/>
          <a:lstStyle>
            <a:lvl1pPr marL="0" indent="0" algn="r">
              <a:buNone/>
              <a:defRPr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Subtítulo</a:t>
            </a:r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CBDC62-5ACA-431E-9A79-5F43089FB72B}"/>
              </a:ext>
            </a:extLst>
          </p:cNvPr>
          <p:cNvSpPr txBox="1"/>
          <p:nvPr userDrawn="1"/>
        </p:nvSpPr>
        <p:spPr>
          <a:xfrm>
            <a:off x="163802" y="6150204"/>
            <a:ext cx="4834083" cy="492443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 – Vereda Peranlonso </a:t>
            </a:r>
          </a:p>
          <a:p>
            <a:r>
              <a:rPr lang="es-MX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influencia Estación de Compresión de Gas Villavicencio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F759764-752D-41E7-AF2C-08180050BD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99080" y="5672139"/>
            <a:ext cx="3838575" cy="774700"/>
          </a:xfrm>
        </p:spPr>
        <p:txBody>
          <a:bodyPr/>
          <a:lstStyle>
            <a:lvl1pPr>
              <a:defRPr/>
            </a:lvl1pPr>
          </a:lstStyle>
          <a:p>
            <a:r>
              <a:rPr lang="es-MX" dirty="0"/>
              <a:t>Insertar logo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6965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5DF2286-AC6E-1143-9050-FF9916756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2681896-80F7-6B42-8888-6CA8224F9F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E6DD586-FE01-C748-8A6D-CE9A9B5FC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5852FD-E7A9-EA40-BB81-6482A094AC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99654" y="1128120"/>
            <a:ext cx="4910744" cy="3949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94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5AD30EB-3CF0-D447-9A92-F7FD420BC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6E849C-17BF-5B42-8ACF-6603A1A635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13FEA79-C9A7-7D4B-A939-98EC38125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2F5E6D-7F3A-054C-87E0-8704C4421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8854" y="1580769"/>
            <a:ext cx="4596130" cy="36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DFDB7-9D61-0E46-99A4-CF6AF9CF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569CC6-258A-4E43-BFC5-7D0D5BA3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46C53B-08EE-244F-8A71-C6FF1C824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B15C3A-841A-EF48-AFC7-C0AD5771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t>‹Nº›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8157FB-0115-6E4B-B6A1-67AE1B33A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20" y="-53665"/>
            <a:ext cx="9129980" cy="69741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FC175E-BD55-B34D-8902-F7CC8F7A8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07"/>
          <a:stretch/>
        </p:blipFill>
        <p:spPr>
          <a:xfrm>
            <a:off x="4814602" y="-58098"/>
            <a:ext cx="8106738" cy="69741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226DA11-BD0E-B445-848E-B301E9A05500}"/>
              </a:ext>
            </a:extLst>
          </p:cNvPr>
          <p:cNvSpPr txBox="1"/>
          <p:nvPr userDrawn="1"/>
        </p:nvSpPr>
        <p:spPr>
          <a:xfrm>
            <a:off x="0" y="6154988"/>
            <a:ext cx="4834083" cy="292388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 Estación de Compresión Miraflores</a:t>
            </a:r>
          </a:p>
        </p:txBody>
      </p:sp>
    </p:spTree>
    <p:extLst>
      <p:ext uri="{BB962C8B-B14F-4D97-AF65-F5344CB8AC3E}">
        <p14:creationId xmlns:p14="http://schemas.microsoft.com/office/powerpoint/2010/main" val="18901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332935F-7430-4312-8F7E-ADE120B8E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6"/>
            <a:ext cx="12192000" cy="68526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58BECE-AD36-4FDC-A44A-B14F6770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82" y="365126"/>
            <a:ext cx="9165836" cy="1284788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961BCB-831C-4594-81BA-8B329AE55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10744200" cy="421748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E57529-0EDE-41F1-8E82-9CEA3E6B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6638" y="6229793"/>
            <a:ext cx="4114800" cy="365125"/>
          </a:xfr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1593E2-3089-42ED-B12A-B92C2A26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364" y="6281304"/>
            <a:ext cx="471055" cy="365125"/>
          </a:xfrm>
        </p:spPr>
        <p:txBody>
          <a:bodyPr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F0948F-E362-4BB4-8A0F-FF1381490CCE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id="{6E582756-8F3E-4B29-9C40-9F66F60C86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6161836"/>
            <a:ext cx="3387438" cy="566737"/>
          </a:xfrm>
        </p:spPr>
        <p:txBody>
          <a:bodyPr/>
          <a:lstStyle>
            <a:lvl1pPr>
              <a:defRPr/>
            </a:lvl1pPr>
          </a:lstStyle>
          <a:p>
            <a:r>
              <a:rPr lang="es-MX" dirty="0"/>
              <a:t>Insertar logo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1360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9F9FFFCF-0D43-4652-BD44-D285266BBB99}"/>
              </a:ext>
            </a:extLst>
          </p:cNvPr>
          <p:cNvSpPr/>
          <p:nvPr userDrawn="1"/>
        </p:nvSpPr>
        <p:spPr>
          <a:xfrm>
            <a:off x="11395364" y="6228338"/>
            <a:ext cx="471055" cy="471055"/>
          </a:xfrm>
          <a:prstGeom prst="ellipse">
            <a:avLst/>
          </a:prstGeom>
          <a:solidFill>
            <a:srgbClr val="9EC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D0337B0-F77D-4C31-BA86-BBB5A9EC32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058400" cy="68670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158BECE-AD36-4FDC-A44A-B14F6770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57164" cy="1325563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961BCB-831C-4594-81BA-8B329AE55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E57529-0EDE-41F1-8E82-9CEA3E6B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1593E2-3089-42ED-B12A-B92C2A26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5364" y="6281304"/>
            <a:ext cx="471055" cy="365125"/>
          </a:xfrm>
        </p:spPr>
        <p:txBody>
          <a:bodyPr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F0948F-E362-4BB4-8A0F-FF1381490CC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6431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5193434-3488-4B2B-A98E-CC95B7EB1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073" y="0"/>
            <a:ext cx="6467475" cy="6858000"/>
          </a:xfrm>
          <a:prstGeom prst="rect">
            <a:avLst/>
          </a:prstGeom>
        </p:spPr>
      </p:pic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CE50109-E6A0-441D-999E-E8AAE36310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94218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BBF1AD5F-B485-4263-83ED-D476F95E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2908" y="5921375"/>
            <a:ext cx="471055" cy="365125"/>
          </a:xfrm>
        </p:spPr>
        <p:txBody>
          <a:bodyPr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F0948F-E362-4BB4-8A0F-FF1381490CCE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7DD29AA-3C8E-41D2-BC10-28D9463C1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6213" y="1343025"/>
            <a:ext cx="4626695" cy="1800369"/>
          </a:xfrm>
        </p:spPr>
        <p:txBody>
          <a:bodyPr>
            <a:no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Título del separador</a:t>
            </a:r>
            <a:endParaRPr lang="es-CO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6BF6B9C-5ADB-47D9-A69E-573939CF0C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6213" y="3429000"/>
            <a:ext cx="4625975" cy="1920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Contenido auxiliar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5683BBF5-4DCB-47D5-A7F7-AB86879AD9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59638" y="5638800"/>
            <a:ext cx="3560762" cy="955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Insertar logo en versión blanca</a:t>
            </a:r>
            <a:endParaRPr lang="es-CO" dirty="0"/>
          </a:p>
        </p:txBody>
      </p:sp>
      <p:pic>
        <p:nvPicPr>
          <p:cNvPr id="8" name="Marcador de posición de imagen 10">
            <a:extLst>
              <a:ext uri="{FF2B5EF4-FFF2-40B4-BE49-F238E27FC236}">
                <a16:creationId xmlns:a16="http://schemas.microsoft.com/office/drawing/2014/main" id="{03D2478D-09D9-7443-A64B-661BB7E65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3" y="1"/>
            <a:ext cx="5694218" cy="68579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4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07F6BB8-9689-471E-A206-6AD2548EC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6"/>
            <a:ext cx="12192000" cy="6852647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7176A-1D06-49B1-94EB-43EE3EB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9457" y="5990815"/>
            <a:ext cx="553893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0DF0948F-E362-4BB4-8A0F-FF1381490CCE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CFD01CE-FB6C-49A0-B755-648ABD36F9E7}"/>
              </a:ext>
            </a:extLst>
          </p:cNvPr>
          <p:cNvSpPr/>
          <p:nvPr userDrawn="1"/>
        </p:nvSpPr>
        <p:spPr>
          <a:xfrm>
            <a:off x="6096000" y="3932838"/>
            <a:ext cx="50965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sz="130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Calibri" pitchFamily="34" charset="0"/>
              </a:rPr>
              <a:t>Para uso restringido  de la Transportadora de Gas Internacional TGI </a:t>
            </a:r>
            <a:r>
              <a:rPr lang="es-MX" sz="1300" kern="1200" baseline="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Calibri" pitchFamily="34" charset="0"/>
              </a:rPr>
              <a:t>S.A. ESP. </a:t>
            </a:r>
            <a:r>
              <a:rPr lang="es-MX" sz="130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Calibri" pitchFamily="34" charset="0"/>
              </a:rPr>
              <a:t>Todos los derechos reservados. Ninguna parte de esta presentación puede ser reproducida o utilizada en ninguna forma o por ningún medio sin permiso explícito de TGI S.A. ESP. </a:t>
            </a:r>
            <a:endParaRPr lang="es-ES" sz="1300" kern="1200" dirty="0">
              <a:solidFill>
                <a:schemeClr val="bg1"/>
              </a:solidFill>
              <a:latin typeface="Arial Narrow" panose="020B0606020202030204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1F8BB7-6D47-1140-9918-0887CEB724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206" y="2123889"/>
            <a:ext cx="3339808" cy="12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1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928E8E9-F95F-EA4C-849C-7E8D8272C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1561D8E-2301-9D40-BC6E-BA16D57A18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7219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E625B83-82C2-1848-BEB2-13A6EECF8E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EA78F7-F5B9-154F-88DF-2C8744F84A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8724" y="1947209"/>
            <a:ext cx="5054226" cy="3560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39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633606-94BE-0845-BCDC-402E3F1F7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3036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8AB42EE-D4AF-2546-9A47-BF08E945A3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C149872-C061-944A-8C1B-4E9D13EA1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B4BB913-33F4-9B47-9003-3088529AFD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262" y="1560792"/>
            <a:ext cx="5460914" cy="3736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760C48F-F4BB-F143-A328-E79C65DD0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03729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740A134-0535-A747-B59C-5A951B858DCC}"/>
              </a:ext>
            </a:extLst>
          </p:cNvPr>
          <p:cNvSpPr/>
          <p:nvPr userDrawn="1"/>
        </p:nvSpPr>
        <p:spPr>
          <a:xfrm>
            <a:off x="0" y="-2"/>
            <a:ext cx="12192000" cy="7037293"/>
          </a:xfrm>
          <a:prstGeom prst="rect">
            <a:avLst/>
          </a:prstGeom>
          <a:solidFill>
            <a:srgbClr val="FF2F9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4E7271-A91B-364B-AE48-92A3D7ED6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99315" cy="60742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68B510-743B-9343-8EF9-74FC951A88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2687" y="706664"/>
            <a:ext cx="4914900" cy="3990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81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E40AA9B-7CC1-46BB-96A0-FFBF07760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682641-8631-4428-86D6-D4D6BB04A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220B91-F0CA-49D2-A870-4A9CB427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D8A87B-A96D-4841-A076-94029B7E2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F5EEB0-CDB0-408F-95F0-0A31FD3B3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0948F-E362-4BB4-8A0F-FF1381490CC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189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1" r:id="rId4"/>
    <p:sldLayoutId id="2147483651" r:id="rId5"/>
    <p:sldLayoutId id="2147483668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2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.xlsx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E10C0-F8DF-4B10-B11D-16AA6C28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Agenda de Trabajo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BCF878-ED97-4BF6-9F7A-9A75C2E3B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/>
              <a:t>Presentación Asistentes</a:t>
            </a:r>
          </a:p>
          <a:p>
            <a:r>
              <a:rPr lang="es-CO" dirty="0"/>
              <a:t>Presentación Bancolombia</a:t>
            </a:r>
          </a:p>
          <a:p>
            <a:r>
              <a:rPr lang="es-CO" dirty="0"/>
              <a:t>Presentación TGI</a:t>
            </a:r>
          </a:p>
          <a:p>
            <a:r>
              <a:rPr lang="es-CO" dirty="0"/>
              <a:t>Construcción Plan de Trabajo y Responsabilidades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2D17EE-6BC0-48D1-9329-C85C55A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374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6FCFD3-C8C5-4C7D-B0F5-709BDF0D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2</a:t>
            </a:fld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1172B2-21E8-4F88-92AE-0130110C146B}"/>
              </a:ext>
            </a:extLst>
          </p:cNvPr>
          <p:cNvSpPr txBox="1"/>
          <p:nvPr/>
        </p:nvSpPr>
        <p:spPr>
          <a:xfrm>
            <a:off x="533036" y="260496"/>
            <a:ext cx="455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 Energéticos de TGI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9BBB305B-2E79-42C9-89D7-A0160B181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098740"/>
              </p:ext>
            </p:extLst>
          </p:nvPr>
        </p:nvGraphicFramePr>
        <p:xfrm>
          <a:off x="533036" y="1412256"/>
          <a:ext cx="5562964" cy="360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E9A17EBE-18CC-4619-BA7A-F27150803174}"/>
              </a:ext>
            </a:extLst>
          </p:cNvPr>
          <p:cNvSpPr/>
          <p:nvPr/>
        </p:nvSpPr>
        <p:spPr>
          <a:xfrm>
            <a:off x="6303455" y="45053"/>
            <a:ext cx="36369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Consumos Energéticos de TGI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709D5111-38E0-4834-8041-CEEF8FB34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3264958"/>
              </p:ext>
            </p:extLst>
          </p:nvPr>
        </p:nvGraphicFramePr>
        <p:xfrm>
          <a:off x="6303455" y="1412256"/>
          <a:ext cx="5562964" cy="2200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9F86D0F3-514D-475C-B878-D3AC073463A0}"/>
              </a:ext>
            </a:extLst>
          </p:cNvPr>
          <p:cNvSpPr/>
          <p:nvPr/>
        </p:nvSpPr>
        <p:spPr>
          <a:xfrm>
            <a:off x="6303455" y="3825361"/>
            <a:ext cx="55629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Debido a que se utilizan varios tipos de energéticos, para el cálculo del desempeño energético, se definió como unidad común de medida de energía el </a:t>
            </a:r>
            <a:r>
              <a:rPr lang="es-CO" sz="1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Gigajulio</a:t>
            </a:r>
            <a:r>
              <a:rPr lang="es-CO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.</a:t>
            </a:r>
          </a:p>
          <a:p>
            <a:pPr algn="just"/>
            <a:endParaRPr lang="es-CO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algn="just"/>
            <a:r>
              <a:rPr lang="es-CO" altLang="es-CO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Para la conversión se utilizan las siguientes unidades:</a:t>
            </a:r>
          </a:p>
          <a:p>
            <a:pPr algn="just"/>
            <a:endParaRPr lang="es-CO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algn="just"/>
            <a:endParaRPr lang="es-CO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  <a:p>
            <a:pPr algn="just"/>
            <a:endParaRPr lang="es-CO" sz="1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AAEAA66D-74E9-43B1-AC3B-0451C5E6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39" y="5161174"/>
            <a:ext cx="3307050" cy="11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26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0679D-3CB5-4641-AD43-2BECDE01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3</a:t>
            </a:fld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E21416-39F4-472B-AC7C-A3E026183B52}"/>
              </a:ext>
            </a:extLst>
          </p:cNvPr>
          <p:cNvSpPr txBox="1"/>
          <p:nvPr/>
        </p:nvSpPr>
        <p:spPr>
          <a:xfrm>
            <a:off x="632446" y="209948"/>
            <a:ext cx="6174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Energéticos (GJ) 2020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E387082-0615-4F41-8CA7-FFD3F432C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705606"/>
              </p:ext>
            </p:extLst>
          </p:nvPr>
        </p:nvGraphicFramePr>
        <p:xfrm>
          <a:off x="2415744" y="1743143"/>
          <a:ext cx="6591300" cy="3745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938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0679D-3CB5-4641-AD43-2BECDE01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4</a:t>
            </a:fld>
            <a:endParaRPr lang="es-CO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0FCCAAC-B8E7-42D5-A276-B44C17FF9A03}"/>
              </a:ext>
            </a:extLst>
          </p:cNvPr>
          <p:cNvSpPr txBox="1">
            <a:spLocks/>
          </p:cNvSpPr>
          <p:nvPr/>
        </p:nvSpPr>
        <p:spPr>
          <a:xfrm>
            <a:off x="214743" y="155039"/>
            <a:ext cx="7747001" cy="645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2800" dirty="0">
                <a:solidFill>
                  <a:srgbClr val="002060"/>
                </a:solidFill>
                <a:ea typeface="+mn-ea"/>
              </a:rPr>
              <a:t>Actividades de Capacitación Adelantadas</a:t>
            </a:r>
          </a:p>
        </p:txBody>
      </p:sp>
      <p:graphicFrame>
        <p:nvGraphicFramePr>
          <p:cNvPr id="12" name="Tabla 7">
            <a:extLst>
              <a:ext uri="{FF2B5EF4-FFF2-40B4-BE49-F238E27FC236}">
                <a16:creationId xmlns:a16="http://schemas.microsoft.com/office/drawing/2014/main" id="{023EB68A-D251-441F-93F9-01C2DAC37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58737"/>
              </p:ext>
            </p:extLst>
          </p:nvPr>
        </p:nvGraphicFramePr>
        <p:xfrm>
          <a:off x="3401291" y="1241972"/>
          <a:ext cx="5191432" cy="493502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238398">
                  <a:extLst>
                    <a:ext uri="{9D8B030D-6E8A-4147-A177-3AD203B41FA5}">
                      <a16:colId xmlns:a16="http://schemas.microsoft.com/office/drawing/2014/main" val="3725102474"/>
                    </a:ext>
                  </a:extLst>
                </a:gridCol>
                <a:gridCol w="1541243">
                  <a:extLst>
                    <a:ext uri="{9D8B030D-6E8A-4147-A177-3AD203B41FA5}">
                      <a16:colId xmlns:a16="http://schemas.microsoft.com/office/drawing/2014/main" val="1507083554"/>
                    </a:ext>
                  </a:extLst>
                </a:gridCol>
                <a:gridCol w="1411791">
                  <a:extLst>
                    <a:ext uri="{9D8B030D-6E8A-4147-A177-3AD203B41FA5}">
                      <a16:colId xmlns:a16="http://schemas.microsoft.com/office/drawing/2014/main" val="23600627"/>
                    </a:ext>
                  </a:extLst>
                </a:gridCol>
              </a:tblGrid>
              <a:tr h="423985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502324"/>
                  </a:ext>
                </a:extLst>
              </a:tr>
              <a:tr h="1500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Capacitación Curso "Formación Auditor Interno en Eficiencia Energética ISO 50001:2018, bajo los lineamientos de la ISO 19011:2018".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colaboradores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 del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231095"/>
                  </a:ext>
                </a:extLst>
              </a:tr>
              <a:tr h="663151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del cambio climático y cálculo de huella de carbono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colaboradores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 2020 a enero 2021</a:t>
                      </a:r>
                    </a:p>
                    <a:p>
                      <a:pPr algn="l"/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444451"/>
                  </a:ext>
                </a:extLst>
              </a:tr>
              <a:tr h="942373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eficiente de los recursos naturales y gestión adecuada de los residuos sólidos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colaboradores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curso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077633"/>
                  </a:ext>
                </a:extLst>
              </a:tr>
              <a:tr h="383930"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Campaña de eficiencia energética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Todos los colaboradores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Planeado julio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6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38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E685A4-5913-4155-8CBA-1DCE123C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5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5F749D-2079-4A25-8049-D13832808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11583" r="4016" b="5320"/>
          <a:stretch/>
        </p:blipFill>
        <p:spPr>
          <a:xfrm>
            <a:off x="588819" y="947591"/>
            <a:ext cx="11277600" cy="5698838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3DBFC1C-7D9D-4F66-A213-9B1D9D92583C}"/>
              </a:ext>
            </a:extLst>
          </p:cNvPr>
          <p:cNvSpPr txBox="1">
            <a:spLocks/>
          </p:cNvSpPr>
          <p:nvPr/>
        </p:nvSpPr>
        <p:spPr>
          <a:xfrm>
            <a:off x="214743" y="155039"/>
            <a:ext cx="7747001" cy="645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2800" dirty="0">
                <a:solidFill>
                  <a:srgbClr val="002060"/>
                </a:solidFill>
                <a:ea typeface="+mn-ea"/>
              </a:rPr>
              <a:t>Estaciones TGI</a:t>
            </a:r>
          </a:p>
        </p:txBody>
      </p:sp>
    </p:spTree>
    <p:extLst>
      <p:ext uri="{BB962C8B-B14F-4D97-AF65-F5344CB8AC3E}">
        <p14:creationId xmlns:p14="http://schemas.microsoft.com/office/powerpoint/2010/main" val="357184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C54B67-67C6-4FBF-AE20-C5BFA463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6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B94BF36-654F-4DF5-A73C-A537E604F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" t="11853" r="4091" b="5319"/>
          <a:stretch/>
        </p:blipFill>
        <p:spPr>
          <a:xfrm>
            <a:off x="498764" y="783502"/>
            <a:ext cx="11367655" cy="568036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C3217CC-7BB0-4D4F-860B-C17901FE2597}"/>
              </a:ext>
            </a:extLst>
          </p:cNvPr>
          <p:cNvSpPr txBox="1">
            <a:spLocks/>
          </p:cNvSpPr>
          <p:nvPr/>
        </p:nvSpPr>
        <p:spPr>
          <a:xfrm>
            <a:off x="214743" y="155039"/>
            <a:ext cx="7747001" cy="645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2800" dirty="0">
                <a:solidFill>
                  <a:srgbClr val="002060"/>
                </a:solidFill>
                <a:ea typeface="+mn-ea"/>
              </a:rPr>
              <a:t>Estaciones TGI</a:t>
            </a:r>
          </a:p>
        </p:txBody>
      </p:sp>
    </p:spTree>
    <p:extLst>
      <p:ext uri="{BB962C8B-B14F-4D97-AF65-F5344CB8AC3E}">
        <p14:creationId xmlns:p14="http://schemas.microsoft.com/office/powerpoint/2010/main" val="54018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4C59BAE-3876-4C7F-8116-9C1553B1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7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982515C-C0FB-458A-AAD3-E07466EC96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11313" r="4091" b="5860"/>
          <a:stretch/>
        </p:blipFill>
        <p:spPr>
          <a:xfrm>
            <a:off x="508000" y="858982"/>
            <a:ext cx="10982036" cy="568036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9EF8AF0-F4E6-4BB0-9FB0-1A60E2E0F579}"/>
              </a:ext>
            </a:extLst>
          </p:cNvPr>
          <p:cNvSpPr txBox="1">
            <a:spLocks/>
          </p:cNvSpPr>
          <p:nvPr/>
        </p:nvSpPr>
        <p:spPr>
          <a:xfrm>
            <a:off x="214743" y="155039"/>
            <a:ext cx="7747001" cy="645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2800" dirty="0">
                <a:solidFill>
                  <a:srgbClr val="002060"/>
                </a:solidFill>
                <a:ea typeface="+mn-ea"/>
              </a:rPr>
              <a:t>Estaciones TGI</a:t>
            </a:r>
          </a:p>
        </p:txBody>
      </p:sp>
    </p:spTree>
    <p:extLst>
      <p:ext uri="{BB962C8B-B14F-4D97-AF65-F5344CB8AC3E}">
        <p14:creationId xmlns:p14="http://schemas.microsoft.com/office/powerpoint/2010/main" val="117967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C65D6DB-0362-DC41-A5AD-43050CA53E32}"/>
              </a:ext>
            </a:extLst>
          </p:cNvPr>
          <p:cNvSpPr txBox="1"/>
          <p:nvPr/>
        </p:nvSpPr>
        <p:spPr>
          <a:xfrm>
            <a:off x="471766" y="134937"/>
            <a:ext cx="6991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Consumos Energía Estaciones TGI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BAACBC-A162-0B4D-94EE-CD507C861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78" y="5584576"/>
            <a:ext cx="1809659" cy="1398373"/>
          </a:xfrm>
          <a:prstGeom prst="rect">
            <a:avLst/>
          </a:prstGeom>
        </p:spPr>
      </p:pic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2E52637-4BB7-48CB-8F07-CC6F2B1B0423}"/>
              </a:ext>
            </a:extLst>
          </p:cNvPr>
          <p:cNvSpPr/>
          <p:nvPr/>
        </p:nvSpPr>
        <p:spPr>
          <a:xfrm>
            <a:off x="6250740" y="4035370"/>
            <a:ext cx="4915925" cy="15492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indicador de desempeño de energía consumida por volumen de gas transportado, indica que por estación de compresión este valor está dentro de la rangos permitidos teniendo los comportamiento históricos; siendo la Sabana la Estación más eficiente con el consumo energético. 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25905A8-269D-49B7-BCC8-60C1AEA90B53}"/>
              </a:ext>
            </a:extLst>
          </p:cNvPr>
          <p:cNvSpPr/>
          <p:nvPr/>
        </p:nvSpPr>
        <p:spPr>
          <a:xfrm>
            <a:off x="6394130" y="1062534"/>
            <a:ext cx="4629149" cy="10211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variable energética más significativa para las estaciones de compresión con motores reciprocantes es el gas natural, mientras que para motor MOPICO es la energía eléctrica.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6BADB855-883A-4B36-9616-CF6B0D467BFE}"/>
              </a:ext>
            </a:extLst>
          </p:cNvPr>
          <p:cNvSpPr/>
          <p:nvPr/>
        </p:nvSpPr>
        <p:spPr>
          <a:xfrm>
            <a:off x="6394129" y="2610800"/>
            <a:ext cx="4629149" cy="10211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evidencia para el 2020 la reducción de consumo de combustibles líquidos (ACPM – gasolina) asociado a la disminución de los desplazamientos terrestres de los vehículos.</a:t>
            </a:r>
          </a:p>
        </p:txBody>
      </p: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111C8889-D2B2-4984-9D62-7D3A4168C6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67246"/>
              </p:ext>
            </p:extLst>
          </p:nvPr>
        </p:nvGraphicFramePr>
        <p:xfrm>
          <a:off x="629834" y="942975"/>
          <a:ext cx="4981575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981539" imgH="2485830" progId="Excel.Sheet.12">
                  <p:embed/>
                </p:oleObj>
              </mc:Choice>
              <mc:Fallback>
                <p:oleObj name="Worksheet" r:id="rId4" imgW="4981539" imgH="2485830" progId="Excel.Sheet.12">
                  <p:embed/>
                  <p:pic>
                    <p:nvPicPr>
                      <p:cNvPr id="24" name="Objeto 23">
                        <a:extLst>
                          <a:ext uri="{FF2B5EF4-FFF2-40B4-BE49-F238E27FC236}">
                            <a16:creationId xmlns:a16="http://schemas.microsoft.com/office/drawing/2014/main" id="{111C8889-D2B2-4984-9D62-7D3A4168C6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834" y="942975"/>
                        <a:ext cx="4981575" cy="248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o 26">
            <a:extLst>
              <a:ext uri="{FF2B5EF4-FFF2-40B4-BE49-F238E27FC236}">
                <a16:creationId xmlns:a16="http://schemas.microsoft.com/office/drawing/2014/main" id="{4F6305C2-408A-4945-B424-5F33A422E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787586"/>
              </p:ext>
            </p:extLst>
          </p:nvPr>
        </p:nvGraphicFramePr>
        <p:xfrm>
          <a:off x="806046" y="3486460"/>
          <a:ext cx="462915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628950" imgH="2485830" progId="Excel.Sheet.12">
                  <p:embed/>
                </p:oleObj>
              </mc:Choice>
              <mc:Fallback>
                <p:oleObj name="Worksheet" r:id="rId6" imgW="4628950" imgH="2485830" progId="Excel.Sheet.12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4F6305C2-408A-4945-B424-5F33A422E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046" y="3486460"/>
                        <a:ext cx="4629150" cy="248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071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C36F01-5552-4CA1-8069-7604D129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948F-E362-4BB4-8A0F-FF1381490CCE}" type="slidenum">
              <a:rPr lang="es-CO" smtClean="0"/>
              <a:pPr/>
              <a:t>9</a:t>
            </a:fld>
            <a:endParaRPr lang="es-CO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D2511A-10F6-44CF-8330-601CFA0FF1A1}"/>
              </a:ext>
            </a:extLst>
          </p:cNvPr>
          <p:cNvSpPr txBox="1">
            <a:spLocks/>
          </p:cNvSpPr>
          <p:nvPr/>
        </p:nvSpPr>
        <p:spPr>
          <a:xfrm>
            <a:off x="899370" y="576314"/>
            <a:ext cx="5270968" cy="645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 sz="2400" dirty="0"/>
              <a:t>Iniciativas de Eficiencia Energética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1AD5AB-E3B3-474B-8EDF-66AC2BE3938B}"/>
              </a:ext>
            </a:extLst>
          </p:cNvPr>
          <p:cNvSpPr txBox="1"/>
          <p:nvPr/>
        </p:nvSpPr>
        <p:spPr>
          <a:xfrm>
            <a:off x="603806" y="1289953"/>
            <a:ext cx="94988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Reingeniería Operativa: Lograr eficiencias operacionales a través de la reingeniería en las Estaciones de Compresión de Gas.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Lubricación forzada compresores ARIEL: Reducir el consumo de aceite en el sistema de lubricación forzada del compresor y aumentar la vida útil de los componentes de los motores de combustión interna de las Unidades de Compresión.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aceite alternativo para lubricación de motores en ECG: Migrar el uso de lubricante aceite </a:t>
            </a:r>
            <a:r>
              <a:rPr lang="es-CO" sz="16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pegasus</a:t>
            </a:r>
            <a:r>
              <a:rPr lang="es-CO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805 al 1005; buscando mayor disponibilidad operativa, menores costos, reducción del consumo de aceite, mayor vida útil de los equipos.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Incorporar buenas prácticas y promover acciones dirigidas a la protección del medio ambiente, prevención de la contaminación y la adaptación y mitigación del cambio climático en nuestras Operaciones.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Mejorar continuamente la eficacia de los sistemas de gestión adoptados por el Grupo Energía Bogotá.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Continuar certificando la ISO 50001, para reducir el consumo, minimizar la huella de carbono y reducir los costes mediante la promoción del uso sostenible de la energía.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2FA6A1-CFD3-4B5E-A3E5-41E8588FADD9}"/>
              </a:ext>
            </a:extLst>
          </p:cNvPr>
          <p:cNvSpPr txBox="1"/>
          <p:nvPr/>
        </p:nvSpPr>
        <p:spPr>
          <a:xfrm>
            <a:off x="598004" y="226450"/>
            <a:ext cx="863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¿Cómo ser mas eficientes en nuestra operación?</a:t>
            </a:r>
          </a:p>
        </p:txBody>
      </p:sp>
    </p:spTree>
    <p:extLst>
      <p:ext uri="{BB962C8B-B14F-4D97-AF65-F5344CB8AC3E}">
        <p14:creationId xmlns:p14="http://schemas.microsoft.com/office/powerpoint/2010/main" val="3667646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E9FB104DF154469803C8713E067F75" ma:contentTypeVersion="14" ma:contentTypeDescription="Crear nuevo documento." ma:contentTypeScope="" ma:versionID="77a9b9532954337580c49f302b5d6920">
  <xsd:schema xmlns:xsd="http://www.w3.org/2001/XMLSchema" xmlns:xs="http://www.w3.org/2001/XMLSchema" xmlns:p="http://schemas.microsoft.com/office/2006/metadata/properties" xmlns:ns3="3120813c-609f-4d01-9836-c153e151afb2" xmlns:ns4="6fef8274-01ac-4c7c-903e-2022de110a21" targetNamespace="http://schemas.microsoft.com/office/2006/metadata/properties" ma:root="true" ma:fieldsID="c65f4e7e27697a087048ce2689c77cee" ns3:_="" ns4:_="">
    <xsd:import namespace="3120813c-609f-4d01-9836-c153e151afb2"/>
    <xsd:import namespace="6fef8274-01ac-4c7c-903e-2022de110a2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0813c-609f-4d01-9836-c153e151afb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f8274-01ac-4c7c-903e-2022de110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E004EA-DA78-4E3D-810D-620A39662082}">
  <ds:schemaRefs>
    <ds:schemaRef ds:uri="http://schemas.microsoft.com/office/infopath/2007/PartnerControls"/>
    <ds:schemaRef ds:uri="3120813c-609f-4d01-9836-c153e151afb2"/>
    <ds:schemaRef ds:uri="http://purl.org/dc/terms/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6fef8274-01ac-4c7c-903e-2022de110a21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269CAE-2B7D-48DA-9F2B-6D4E13936A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0813c-609f-4d01-9836-c153e151afb2"/>
    <ds:schemaRef ds:uri="6fef8274-01ac-4c7c-903e-2022de110a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9B1409-C6F5-4211-8FFF-ED8ADB5D65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7689</TotalTime>
  <Words>497</Words>
  <Application>Microsoft Office PowerPoint</Application>
  <PresentationFormat>Panorámica</PresentationFormat>
  <Paragraphs>73</Paragraphs>
  <Slides>9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Tema de Office</vt:lpstr>
      <vt:lpstr>Worksheet</vt:lpstr>
      <vt:lpstr>Agenda de Trabajo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Cristina Rubiano Mendieta</dc:creator>
  <cp:lastModifiedBy>Jairo Andrés</cp:lastModifiedBy>
  <cp:revision>224</cp:revision>
  <dcterms:created xsi:type="dcterms:W3CDTF">2020-11-04T01:00:21Z</dcterms:created>
  <dcterms:modified xsi:type="dcterms:W3CDTF">2021-07-28T17:55:01Z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56440b0-bb43-4d81-a621-bc28eeeaa1f1_Enabled">
    <vt:lpwstr>True</vt:lpwstr>
  </property>
  <property fmtid="{D5CDD505-2E9C-101B-9397-08002B2CF9AE}" pid="3" name="MSIP_Label_f56440b0-bb43-4d81-a621-bc28eeeaa1f1_SiteId">
    <vt:lpwstr>d49de431-8ec2-4627-95dc-a1b041bbab30</vt:lpwstr>
  </property>
  <property fmtid="{D5CDD505-2E9C-101B-9397-08002B2CF9AE}" pid="4" name="MSIP_Label_f56440b0-bb43-4d81-a621-bc28eeeaa1f1_Owner">
    <vt:lpwstr>lrubiano@geb.com.co</vt:lpwstr>
  </property>
  <property fmtid="{D5CDD505-2E9C-101B-9397-08002B2CF9AE}" pid="5" name="MSIP_Label_f56440b0-bb43-4d81-a621-bc28eeeaa1f1_SetDate">
    <vt:lpwstr>2020-11-04T01:28:26.3925908Z</vt:lpwstr>
  </property>
  <property fmtid="{D5CDD505-2E9C-101B-9397-08002B2CF9AE}" pid="6" name="MSIP_Label_f56440b0-bb43-4d81-a621-bc28eeeaa1f1_Name">
    <vt:lpwstr>Público</vt:lpwstr>
  </property>
  <property fmtid="{D5CDD505-2E9C-101B-9397-08002B2CF9AE}" pid="7" name="MSIP_Label_f56440b0-bb43-4d81-a621-bc28eeeaa1f1_Application">
    <vt:lpwstr>Microsoft Azure Information Protection</vt:lpwstr>
  </property>
  <property fmtid="{D5CDD505-2E9C-101B-9397-08002B2CF9AE}" pid="8" name="MSIP_Label_f56440b0-bb43-4d81-a621-bc28eeeaa1f1_ActionId">
    <vt:lpwstr>1ac3e1bb-9d69-463e-9681-668b28946d10</vt:lpwstr>
  </property>
  <property fmtid="{D5CDD505-2E9C-101B-9397-08002B2CF9AE}" pid="9" name="MSIP_Label_f56440b0-bb43-4d81-a621-bc28eeeaa1f1_Extended_MSFT_Method">
    <vt:lpwstr>Automatic</vt:lpwstr>
  </property>
  <property fmtid="{D5CDD505-2E9C-101B-9397-08002B2CF9AE}" pid="10" name="Sensitivity">
    <vt:lpwstr>Público</vt:lpwstr>
  </property>
  <property fmtid="{D5CDD505-2E9C-101B-9397-08002B2CF9AE}" pid="11" name="ContentTypeId">
    <vt:lpwstr>0x0101005FE9FB104DF154469803C8713E067F75</vt:lpwstr>
  </property>
</Properties>
</file>