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2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58" r:id="rId5"/>
    <p:sldId id="348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81"/>
    <a:srgbClr val="27A0D6"/>
    <a:srgbClr val="9EC33E"/>
    <a:srgbClr val="2C0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8" autoAdjust="0"/>
    <p:restoredTop sz="94660"/>
  </p:normalViewPr>
  <p:slideViewPr>
    <p:cSldViewPr>
      <p:cViewPr>
        <p:scale>
          <a:sx n="100" d="100"/>
          <a:sy n="100" d="100"/>
        </p:scale>
        <p:origin x="-288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67432-81F3-4F8A-8B44-1C32794D4C06}" type="datetimeFigureOut">
              <a:rPr lang="es-CO" smtClean="0"/>
              <a:t>08/01/2016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D23C8-2686-4434-8172-E694B1FE3D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548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2CA4-7E3D-4A51-A90C-D7E1947C4B40}" type="datetimeFigureOut">
              <a:rPr lang="es-CO" smtClean="0"/>
              <a:t>08/01/2016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437-52A5-493F-BA27-C46A9CED74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694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2CA4-7E3D-4A51-A90C-D7E1947C4B40}" type="datetimeFigureOut">
              <a:rPr lang="es-CO" smtClean="0"/>
              <a:t>08/01/2016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437-52A5-493F-BA27-C46A9CED74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037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2CA4-7E3D-4A51-A90C-D7E1947C4B40}" type="datetimeFigureOut">
              <a:rPr lang="es-CO" smtClean="0"/>
              <a:t>08/01/2016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437-52A5-493F-BA27-C46A9CED74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0192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2CA4-7E3D-4A51-A90C-D7E1947C4B4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437-52A5-493F-BA27-C46A9CED748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15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2CA4-7E3D-4A51-A90C-D7E1947C4B4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437-52A5-493F-BA27-C46A9CED748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30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2CA4-7E3D-4A51-A90C-D7E1947C4B4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437-52A5-493F-BA27-C46A9CED748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75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2CA4-7E3D-4A51-A90C-D7E1947C4B4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437-52A5-493F-BA27-C46A9CED748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8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2CA4-7E3D-4A51-A90C-D7E1947C4B4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437-52A5-493F-BA27-C46A9CED748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14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2CA4-7E3D-4A51-A90C-D7E1947C4B4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437-52A5-493F-BA27-C46A9CED748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93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2CA4-7E3D-4A51-A90C-D7E1947C4B4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437-52A5-493F-BA27-C46A9CED748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88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2CA4-7E3D-4A51-A90C-D7E1947C4B4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437-52A5-493F-BA27-C46A9CED748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9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2CA4-7E3D-4A51-A90C-D7E1947C4B40}" type="datetimeFigureOut">
              <a:rPr lang="es-CO" smtClean="0"/>
              <a:t>08/01/2016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437-52A5-493F-BA27-C46A9CED74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1273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2CA4-7E3D-4A51-A90C-D7E1947C4B4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437-52A5-493F-BA27-C46A9CED748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94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2CA4-7E3D-4A51-A90C-D7E1947C4B4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437-52A5-493F-BA27-C46A9CED748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27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2CA4-7E3D-4A51-A90C-D7E1947C4B4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437-52A5-493F-BA27-C46A9CED748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00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7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2CA4-7E3D-4A51-A90C-D7E1947C4B40}" type="datetimeFigureOut">
              <a:rPr lang="es-CO" smtClean="0"/>
              <a:t>08/01/2016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437-52A5-493F-BA27-C46A9CED74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532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2CA4-7E3D-4A51-A90C-D7E1947C4B40}" type="datetimeFigureOut">
              <a:rPr lang="es-CO" smtClean="0"/>
              <a:t>08/01/2016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437-52A5-493F-BA27-C46A9CED74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473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2CA4-7E3D-4A51-A90C-D7E1947C4B40}" type="datetimeFigureOut">
              <a:rPr lang="es-CO" smtClean="0"/>
              <a:t>08/01/2016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437-52A5-493F-BA27-C46A9CED74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326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2CA4-7E3D-4A51-A90C-D7E1947C4B40}" type="datetimeFigureOut">
              <a:rPr lang="es-CO" smtClean="0"/>
              <a:t>08/01/2016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437-52A5-493F-BA27-C46A9CED74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872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2CA4-7E3D-4A51-A90C-D7E1947C4B40}" type="datetimeFigureOut">
              <a:rPr lang="es-CO" smtClean="0"/>
              <a:t>08/01/2016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437-52A5-493F-BA27-C46A9CED74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604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2CA4-7E3D-4A51-A90C-D7E1947C4B40}" type="datetimeFigureOut">
              <a:rPr lang="es-CO" smtClean="0"/>
              <a:t>08/01/2016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437-52A5-493F-BA27-C46A9CED74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227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2CA4-7E3D-4A51-A90C-D7E1947C4B40}" type="datetimeFigureOut">
              <a:rPr lang="es-CO" smtClean="0"/>
              <a:t>08/01/2016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1437-52A5-493F-BA27-C46A9CED74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074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D2CA4-7E3D-4A51-A90C-D7E1947C4B40}" type="datetimeFigureOut">
              <a:rPr lang="es-CO" smtClean="0"/>
              <a:t>08/01/2016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1437-52A5-493F-BA27-C46A9CED74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465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D2CA4-7E3D-4A51-A90C-D7E1947C4B4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08/01/2016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1437-52A5-493F-BA27-C46A9CED748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2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169940" y="2537609"/>
            <a:ext cx="9580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b="1" dirty="0">
                <a:solidFill>
                  <a:srgbClr val="0048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ASAMBLEA GENERAL </a:t>
            </a:r>
            <a:r>
              <a:rPr lang="es-CO" sz="3600" b="1" dirty="0" smtClean="0">
                <a:solidFill>
                  <a:srgbClr val="0048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EXTRAORDINARIA </a:t>
            </a:r>
          </a:p>
          <a:p>
            <a:pPr algn="ctr"/>
            <a:r>
              <a:rPr lang="es-CO" sz="3600" b="1" dirty="0" smtClean="0">
                <a:solidFill>
                  <a:srgbClr val="0048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3600" b="1" dirty="0">
                <a:solidFill>
                  <a:srgbClr val="0048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ACCIONISTAS No. </a:t>
            </a:r>
            <a:r>
              <a:rPr lang="es-CO" sz="3600" b="1" dirty="0" smtClean="0">
                <a:solidFill>
                  <a:srgbClr val="0048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s-CO" sz="3600" b="1" dirty="0">
              <a:solidFill>
                <a:srgbClr val="0048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788024" y="5301208"/>
            <a:ext cx="350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rgbClr val="27A0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DE ENERO DE 2016</a:t>
            </a:r>
            <a:endParaRPr lang="es-CO" sz="2400" b="1" dirty="0">
              <a:solidFill>
                <a:srgbClr val="27A0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2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88640"/>
            <a:ext cx="5013945" cy="630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8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2666" y="76200"/>
            <a:ext cx="6660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004881"/>
                </a:solidFill>
              </a:rPr>
              <a:t>ORDEN DEL DIA</a:t>
            </a:r>
          </a:p>
          <a:p>
            <a:pPr algn="ctr"/>
            <a:r>
              <a:rPr lang="es-CO" sz="3600" b="1" dirty="0" smtClean="0">
                <a:solidFill>
                  <a:srgbClr val="004881"/>
                </a:solidFill>
              </a:rPr>
              <a:t>ASAMBLEA No. 73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72666" y="1844824"/>
            <a:ext cx="89713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s-CO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</a:t>
            </a:r>
            <a:r>
              <a:rPr lang="es-CO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registro y validación de asistentes.  Verificación de quórum.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CO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Nombramiento de la Comisión de Redacción y Aprobación del acta de la Asamblea.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CO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Nombramiento del Presidente de Asamblea.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CO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Elección </a:t>
            </a:r>
            <a:r>
              <a:rPr lang="es-CO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miembros de Junta Directiva de Empresa de Energía de Bogotá </a:t>
            </a:r>
            <a:r>
              <a:rPr lang="es-CO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S.A.ESP</a:t>
            </a:r>
            <a:endParaRPr lang="es-CO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60648"/>
            <a:ext cx="6444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JUNTA DIRECTIVA EEB</a:t>
            </a:r>
            <a:br>
              <a:rPr lang="es-CO" sz="3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  <a:endParaRPr lang="es-CO" sz="3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515571"/>
              </p:ext>
            </p:extLst>
          </p:nvPr>
        </p:nvGraphicFramePr>
        <p:xfrm>
          <a:off x="899592" y="1844824"/>
          <a:ext cx="6984776" cy="3683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2388"/>
                <a:gridCol w="3492388"/>
              </a:tblGrid>
              <a:tr h="44049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PRINCIPALES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SUPLENTES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3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BEATRIZ</a:t>
                      </a:r>
                      <a:r>
                        <a:rPr lang="es-CO" sz="14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E. ARBELÁEZ MARTÍNEZ 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JOSÉ A. HERRERA LOZANO</a:t>
                      </a:r>
                      <a:endParaRPr lang="es-CO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52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ALBERTO</a:t>
                      </a:r>
                      <a:r>
                        <a:rPr lang="es-CO" sz="14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GUTIÉRREZ BERNAL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PEDRO</a:t>
                      </a:r>
                      <a:r>
                        <a:rPr lang="es-CO" sz="14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O. MOLANO PÉREZ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12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GISELE</a:t>
                      </a:r>
                      <a:r>
                        <a:rPr lang="es-CO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MANRIQUE VACA </a:t>
                      </a:r>
                      <a:endParaRPr lang="es-CO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DARIO MONTENEGRO TRUJILLO</a:t>
                      </a:r>
                    </a:p>
                  </a:txBody>
                  <a:tcPr marL="68580" marR="68580" marT="0" marB="0"/>
                </a:tc>
              </a:tr>
              <a:tr h="331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JAIME</a:t>
                      </a:r>
                      <a:r>
                        <a:rPr lang="es-CO" sz="14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E. RUIZ LLANO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RAÚL JOSÉ BUITRAGO ARIAS</a:t>
                      </a:r>
                      <a:endParaRPr lang="es-CO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12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MARGARITA MA.</a:t>
                      </a:r>
                      <a:r>
                        <a:rPr lang="es-CO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REHBEIN DÁVILA</a:t>
                      </a:r>
                      <a:endParaRPr lang="es-CO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BEATRÍZ</a:t>
                      </a:r>
                      <a:r>
                        <a:rPr lang="es-CO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E. CÁRDENAS CASAS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1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CARLOS</a:t>
                      </a:r>
                      <a:r>
                        <a:rPr lang="es-CO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A. SANDOVAL REYES 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MA. CAROLINA CASTILLO AGUILAR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1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**ANTONIO</a:t>
                      </a:r>
                      <a:r>
                        <a:rPr lang="es-CO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J. NÚÑEZ TRUJILLO 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**ELSA</a:t>
                      </a:r>
                      <a:r>
                        <a:rPr lang="es-CO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P. BOHORQUEZ CUERVO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9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**GUSTAVO RAMÍREZ GALINDO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**ALEJANDRO</a:t>
                      </a:r>
                      <a:r>
                        <a:rPr lang="es-CO" sz="1400" baseline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SANCHEZ VACA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1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**RAFAEL HERZ STENDERG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r>
                        <a:rPr lang="es-ES_tradn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ALEJANDRO</a:t>
                      </a:r>
                      <a:r>
                        <a:rPr lang="es-ES_tradn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SAMPER CARREÑO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899592" y="558924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prstClr val="black"/>
                </a:solidFill>
              </a:rPr>
              <a:t>** MIEMBROS INDEPENDIENTES</a:t>
            </a:r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942AD04CBEE3D458941603F625F5B2B" ma:contentTypeVersion="14" ma:contentTypeDescription="Crear nuevo documento." ma:contentTypeScope="" ma:versionID="92a1ea1445c5061eee7864be627490d4">
  <xsd:schema xmlns:xsd="http://www.w3.org/2001/XMLSchema" xmlns:xs="http://www.w3.org/2001/XMLSchema" xmlns:p="http://schemas.microsoft.com/office/2006/metadata/properties" xmlns:ns1="http://schemas.microsoft.com/sharepoint/v3" xmlns:ns2="8e0adf0e-ede7-4899-af80-16e9a2f4b4fa" xmlns:ns3="b0636882-b667-4125-bf93-57187d01fd31" targetNamespace="http://schemas.microsoft.com/office/2006/metadata/properties" ma:root="true" ma:fieldsID="c8d1a7ba465f0fcf551d396c202fdb85" ns1:_="" ns2:_="" ns3:_="">
    <xsd:import namespace="http://schemas.microsoft.com/sharepoint/v3"/>
    <xsd:import namespace="8e0adf0e-ede7-4899-af80-16e9a2f4b4fa"/>
    <xsd:import namespace="b0636882-b667-4125-bf93-57187d01fd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adf0e-ede7-4899-af80-16e9a2f4b4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36882-b667-4125-bf93-57187d01fd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8e0adf0e-ede7-4899-af80-16e9a2f4b4fa">
      <UserInfo>
        <DisplayName/>
        <AccountId xsi:nil="true"/>
        <AccountType/>
      </UserInfo>
    </SharedWithUsers>
    <MediaLengthInSeconds xmlns="b0636882-b667-4125-bf93-57187d01fd31" xsi:nil="true"/>
  </documentManagement>
</p:properties>
</file>

<file path=customXml/itemProps1.xml><?xml version="1.0" encoding="utf-8"?>
<ds:datastoreItem xmlns:ds="http://schemas.openxmlformats.org/officeDocument/2006/customXml" ds:itemID="{308FED37-CCE1-4EEC-A957-AD0C702D3AF6}"/>
</file>

<file path=customXml/itemProps2.xml><?xml version="1.0" encoding="utf-8"?>
<ds:datastoreItem xmlns:ds="http://schemas.openxmlformats.org/officeDocument/2006/customXml" ds:itemID="{8F0F2E62-60E8-4802-A408-3DFB3AD485BE}"/>
</file>

<file path=customXml/itemProps3.xml><?xml version="1.0" encoding="utf-8"?>
<ds:datastoreItem xmlns:ds="http://schemas.openxmlformats.org/officeDocument/2006/customXml" ds:itemID="{8EEE8C1C-C5BF-4D48-81CA-D4295DA2BDA4}"/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153</Words>
  <Application>Microsoft Office PowerPoint</Application>
  <PresentationFormat>Presentación en pantalla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6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EEB</dc:creator>
  <cp:lastModifiedBy>Jorge Armando Riaño Delgado</cp:lastModifiedBy>
  <cp:revision>85</cp:revision>
  <dcterms:created xsi:type="dcterms:W3CDTF">2014-09-30T22:27:34Z</dcterms:created>
  <dcterms:modified xsi:type="dcterms:W3CDTF">2016-01-08T21:07:12Z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0x0101002942AD04CBEE3D458941603F625F5B2B</vt:lpwstr>
  </property>
  <property fmtid="{D5CDD505-2E9C-101B-9397-08002B2CF9AE}" pid="3" name="Order">
    <vt:r8>1169100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